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1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431D3-755A-41E2-B873-D1C263D65B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4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AB343-0750-452A-AE54-03939387A2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7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079CB-DB38-431E-BCB8-12FFB69284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56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CEC8E-71F0-4786-A489-EBB3E0467C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5504-FEE1-408A-87F1-B143E039F8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9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2E55-466F-4C5D-B307-672305A651C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1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E1E6-1019-40C2-BD28-7B83C94438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C4DB2-380D-492D-AA03-860DFAB2D1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2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25AF0-7B9B-40E7-A57E-721AEA3393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8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D4E98-D969-4E6F-9FD9-9EA2A7F98E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8070B-2F9C-4CA4-A40A-80C0F826EB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3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BF947-6CF6-4C47-B857-45178C36BB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7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CA94B-6F3A-49C7-BC36-582574D830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4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882EF35-244B-4072-B464-61F88977A76A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777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M_ztZGbLEJ0&amp;noredirect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v-vYXzXxN7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pamela_ronald_the_case_for_engineering_our_food?language=en#t-871611" TargetMode="External"/><Relationship Id="rId2" Type="http://schemas.openxmlformats.org/officeDocument/2006/relationships/hyperlink" Target="https://www.wisegeek.com/what-are-the-pros-and-cons-of-genetically-engineered-food.htm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52401"/>
            <a:ext cx="8686800" cy="57451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C99FF"/>
                </a:solidFill>
              </a:rPr>
              <a:t>Technologies have changed the way humans influence the inheritance of desired traits in organisms.</a:t>
            </a:r>
          </a:p>
          <a:p>
            <a:pPr lvl="1" eaLnBrk="1" hangingPunct="1"/>
            <a:r>
              <a:rPr lang="en-US" dirty="0">
                <a:solidFill>
                  <a:srgbClr val="FFCC99"/>
                </a:solidFill>
              </a:rPr>
              <a:t>Selective Breeding / Artificial Selection</a:t>
            </a:r>
          </a:p>
          <a:p>
            <a:pPr lvl="1" eaLnBrk="1" hangingPunct="1"/>
            <a:r>
              <a:rPr lang="en-US" dirty="0">
                <a:solidFill>
                  <a:srgbClr val="66FFCC"/>
                </a:solidFill>
              </a:rPr>
              <a:t>Gene Therapy</a:t>
            </a:r>
          </a:p>
          <a:p>
            <a:pPr lvl="1" eaLnBrk="1" hangingPunct="1"/>
            <a:r>
              <a:rPr lang="en-US" dirty="0">
                <a:solidFill>
                  <a:srgbClr val="FF99FF"/>
                </a:solidFill>
              </a:rPr>
              <a:t>Genetic Modification</a:t>
            </a:r>
            <a:endParaRPr lang="en-US" dirty="0"/>
          </a:p>
        </p:txBody>
      </p:sp>
      <p:sp>
        <p:nvSpPr>
          <p:cNvPr id="997380" name="Rectangle 9"/>
          <p:cNvSpPr>
            <a:spLocks noChangeArrowheads="1"/>
          </p:cNvSpPr>
          <p:nvPr/>
        </p:nvSpPr>
        <p:spPr bwMode="auto">
          <a:xfrm>
            <a:off x="7239000" y="6629401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</a:pPr>
            <a:r>
              <a:rPr lang="en-US" sz="800" b="1" dirty="0">
                <a:solidFill>
                  <a:srgbClr val="FFFFFF"/>
                </a:solidFill>
                <a:latin typeface="Verdana" pitchFamily="34" charset="0"/>
              </a:rPr>
              <a:t>Copyright © 2010 Ryan P. Murphy</a:t>
            </a:r>
          </a:p>
        </p:txBody>
      </p:sp>
      <p:pic>
        <p:nvPicPr>
          <p:cNvPr id="1026" name="Picture 2" descr="https://encrypted-tbn2.gstatic.com/images?q=tbn:ANd9GcR-Z1Oz2kjgPPnMbLsNek_h4q9pi1tBnLe8YDzQDqL5Qs51Op-v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352800"/>
            <a:ext cx="8634845" cy="3096491"/>
          </a:xfrm>
          <a:prstGeom prst="rect">
            <a:avLst/>
          </a:prstGeom>
          <a:noFill/>
          <a:ln w="28575">
            <a:solidFill>
              <a:srgbClr val="CC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795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tmonline.org/image/gm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1508474"/>
            <a:ext cx="7526420" cy="192052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This technology has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created quite a stir…</a:t>
            </a:r>
          </a:p>
        </p:txBody>
      </p:sp>
    </p:spTree>
    <p:extLst>
      <p:ext uri="{BB962C8B-B14F-4D97-AF65-F5344CB8AC3E}">
        <p14:creationId xmlns:p14="http://schemas.microsoft.com/office/powerpoint/2010/main" val="239665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152401"/>
            <a:ext cx="8686800" cy="57451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</a:rPr>
              <a:t>Another heated GMO debate is over genetically modified seeds in </a:t>
            </a:r>
            <a:r>
              <a:rPr lang="en-US" u="sng" dirty="0">
                <a:solidFill>
                  <a:srgbClr val="FFCC99"/>
                </a:solidFill>
              </a:rPr>
              <a:t>mono</a:t>
            </a:r>
            <a:r>
              <a:rPr lang="en-US" dirty="0">
                <a:solidFill>
                  <a:srgbClr val="FFCC99"/>
                </a:solidFill>
              </a:rPr>
              <a:t>culture.</a:t>
            </a:r>
          </a:p>
        </p:txBody>
      </p:sp>
      <p:sp>
        <p:nvSpPr>
          <p:cNvPr id="997380" name="Rectangle 9"/>
          <p:cNvSpPr>
            <a:spLocks noChangeArrowheads="1"/>
          </p:cNvSpPr>
          <p:nvPr/>
        </p:nvSpPr>
        <p:spPr bwMode="auto">
          <a:xfrm>
            <a:off x="7239000" y="6629401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</a:pPr>
            <a:r>
              <a:rPr lang="en-US" sz="800" b="1" dirty="0">
                <a:solidFill>
                  <a:srgbClr val="FFFFFF"/>
                </a:solidFill>
                <a:latin typeface="Verdana" pitchFamily="34" charset="0"/>
              </a:rPr>
              <a:t>Copyright © 2010 Ryan P. Murphy</a:t>
            </a:r>
          </a:p>
        </p:txBody>
      </p:sp>
      <p:pic>
        <p:nvPicPr>
          <p:cNvPr id="1026" name="Picture 2" descr="http://www.foodrepublic.com/sites/default/files/imagecache/enlarge/corn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56" y="2819400"/>
            <a:ext cx="8743244" cy="3668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2286000" y="5181601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</a:pPr>
            <a:r>
              <a:rPr lang="en-US" sz="3600" b="1" dirty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The cultivation of a single crop in a given area</a:t>
            </a:r>
            <a:endParaRPr lang="en-US" sz="3600" b="1" dirty="0">
              <a:ln w="28575"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934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152401"/>
            <a:ext cx="8686800" cy="57451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</a:rPr>
              <a:t>Another heated GMO debate is over genetically modified seeds in monoculture.</a:t>
            </a:r>
          </a:p>
          <a:p>
            <a:pPr lvl="1" eaLnBrk="1" hangingPunct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Some argue that if every seed planted is exactly the same genetically, the risk of a widespread disease wiping out everything is increased.  </a:t>
            </a:r>
          </a:p>
        </p:txBody>
      </p:sp>
      <p:sp>
        <p:nvSpPr>
          <p:cNvPr id="997380" name="Rectangle 9"/>
          <p:cNvSpPr>
            <a:spLocks noChangeArrowheads="1"/>
          </p:cNvSpPr>
          <p:nvPr/>
        </p:nvSpPr>
        <p:spPr bwMode="auto">
          <a:xfrm>
            <a:off x="7239000" y="6629401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</a:pPr>
            <a:r>
              <a:rPr lang="en-US" sz="800" b="1" dirty="0">
                <a:solidFill>
                  <a:srgbClr val="FFFFFF"/>
                </a:solidFill>
                <a:latin typeface="Verdana" pitchFamily="34" charset="0"/>
              </a:rPr>
              <a:t>Copyright © 2010 Ryan P. Murphy</a:t>
            </a:r>
          </a:p>
        </p:txBody>
      </p:sp>
      <p:pic>
        <p:nvPicPr>
          <p:cNvPr id="1026" name="Picture 2" descr="http://www.foodrepublic.com/sites/default/files/imagecache/enlarge/corn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56" y="2819400"/>
            <a:ext cx="8743244" cy="3668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45418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152401"/>
            <a:ext cx="8686800" cy="57451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</a:rPr>
              <a:t>Another heated GMO debate is over genetically modified seeds in monoculture.</a:t>
            </a:r>
          </a:p>
          <a:p>
            <a:pPr lvl="1" eaLnBrk="1" hangingPunct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Some argue that if every seed planted is exactly the same genetically, the risk of a widespread disease wiping out everything is increased.  </a:t>
            </a:r>
          </a:p>
        </p:txBody>
      </p:sp>
      <p:sp>
        <p:nvSpPr>
          <p:cNvPr id="997380" name="Rectangle 9"/>
          <p:cNvSpPr>
            <a:spLocks noChangeArrowheads="1"/>
          </p:cNvSpPr>
          <p:nvPr/>
        </p:nvSpPr>
        <p:spPr bwMode="auto">
          <a:xfrm>
            <a:off x="7239000" y="6629401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</a:pPr>
            <a:r>
              <a:rPr lang="en-US" sz="800" b="1" dirty="0">
                <a:solidFill>
                  <a:srgbClr val="FFFFFF"/>
                </a:solidFill>
                <a:latin typeface="Verdana" pitchFamily="34" charset="0"/>
              </a:rPr>
              <a:t>Copyright © 2010 Ryan P. Murphy</a:t>
            </a:r>
          </a:p>
        </p:txBody>
      </p:sp>
      <p:pic>
        <p:nvPicPr>
          <p:cNvPr id="1026" name="Picture 2" descr="http://www.foodrepublic.com/sites/default/files/imagecache/enlarge/corn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56" y="2819400"/>
            <a:ext cx="8743244" cy="3668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ectangle 1"/>
          <p:cNvSpPr/>
          <p:nvPr/>
        </p:nvSpPr>
        <p:spPr>
          <a:xfrm>
            <a:off x="6096001" y="2891135"/>
            <a:ext cx="3783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Parasites?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4034" y="2971800"/>
            <a:ext cx="3121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Viruses?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6771039" y="4114800"/>
            <a:ext cx="3134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Insects?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8603" y="4191830"/>
            <a:ext cx="2512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Fungi?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5401" y="5334000"/>
            <a:ext cx="3456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Bacteria?</a:t>
            </a:r>
          </a:p>
        </p:txBody>
      </p:sp>
    </p:spTree>
    <p:extLst>
      <p:ext uri="{BB962C8B-B14F-4D97-AF65-F5344CB8AC3E}">
        <p14:creationId xmlns:p14="http://schemas.microsoft.com/office/powerpoint/2010/main" val="1693714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152401"/>
            <a:ext cx="8686800" cy="57451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</a:rPr>
              <a:t>Another heated GMO debate is over genetically modified seeds in monoculture.</a:t>
            </a:r>
          </a:p>
          <a:p>
            <a:pPr lvl="1" eaLnBrk="1" hangingPunct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Some argue that if every seed planted is exactly the same genetically, the risk of a widespread disease wiping out everything is increased.  </a:t>
            </a:r>
          </a:p>
        </p:txBody>
      </p:sp>
      <p:sp>
        <p:nvSpPr>
          <p:cNvPr id="997380" name="Rectangle 9"/>
          <p:cNvSpPr>
            <a:spLocks noChangeArrowheads="1"/>
          </p:cNvSpPr>
          <p:nvPr/>
        </p:nvSpPr>
        <p:spPr bwMode="auto">
          <a:xfrm>
            <a:off x="7239000" y="6629401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</a:pPr>
            <a:r>
              <a:rPr lang="en-US" sz="800" b="1" dirty="0">
                <a:solidFill>
                  <a:srgbClr val="FFFFFF"/>
                </a:solidFill>
                <a:latin typeface="Verdana" pitchFamily="34" charset="0"/>
              </a:rPr>
              <a:t>Copyright © 2010 Ryan P. Murphy</a:t>
            </a:r>
          </a:p>
        </p:txBody>
      </p:sp>
      <p:pic>
        <p:nvPicPr>
          <p:cNvPr id="46082" name="Picture 2" descr="Image result for local farmer with co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44577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1808648" y="2814362"/>
            <a:ext cx="35769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Many scientists feel that having </a:t>
            </a:r>
            <a:r>
              <a:rPr lang="en-US" sz="2800" dirty="0">
                <a:solidFill>
                  <a:srgbClr val="FFFFCC"/>
                </a:solidFill>
                <a:latin typeface="Tahoma" pitchFamily="34" charset="0"/>
              </a:rPr>
              <a:t>genetic diversity with many types of crops (genetic variation) is likely to reduce the odds of massive crop failure.</a:t>
            </a:r>
            <a:endParaRPr lang="en-US" sz="2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61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152401"/>
            <a:ext cx="8686800" cy="57451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99"/>
                </a:solidFill>
              </a:rPr>
              <a:t>Another heated GMO debate is over genetically modified seeds in monoculture.</a:t>
            </a:r>
          </a:p>
          <a:p>
            <a:pPr lvl="1" eaLnBrk="1" hangingPunct="1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Some argue that if every seed planted is exactly the same genetically, the risk of a widespread disease wiping out everything is increased.  </a:t>
            </a:r>
          </a:p>
        </p:txBody>
      </p:sp>
      <p:sp>
        <p:nvSpPr>
          <p:cNvPr id="997380" name="Rectangle 9"/>
          <p:cNvSpPr>
            <a:spLocks noChangeArrowheads="1"/>
          </p:cNvSpPr>
          <p:nvPr/>
        </p:nvSpPr>
        <p:spPr bwMode="auto">
          <a:xfrm>
            <a:off x="7239000" y="6629401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</a:pPr>
            <a:r>
              <a:rPr lang="en-US" sz="800" b="1" dirty="0">
                <a:solidFill>
                  <a:srgbClr val="FFFFFF"/>
                </a:solidFill>
                <a:latin typeface="Verdana" pitchFamily="34" charset="0"/>
              </a:rPr>
              <a:t>Copyright © 2010 Ryan P. Murphy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8648" y="2814362"/>
            <a:ext cx="4134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</a:pPr>
            <a:r>
              <a:rPr lang="en-US" sz="2800" dirty="0">
                <a:solidFill>
                  <a:srgbClr val="FFCC99"/>
                </a:solidFill>
                <a:latin typeface="Tahoma" pitchFamily="34" charset="0"/>
              </a:rPr>
              <a:t>The lack of genetic variation in Irish potatoes contributed to the severity of the Irish potato famine (1740), which devastated Ireland's population and economy.</a:t>
            </a:r>
            <a:endParaRPr lang="en-US" sz="2800" dirty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47106" name="Picture 2" descr="Image result for potato fam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96403"/>
            <a:ext cx="4724400" cy="3932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7108" name="Picture 4" descr="Image result for potato fam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2649856"/>
            <a:ext cx="1790495" cy="1527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403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4599" y="152401"/>
            <a:ext cx="8821001" cy="5745163"/>
          </a:xfrm>
        </p:spPr>
        <p:txBody>
          <a:bodyPr/>
          <a:lstStyle/>
          <a:p>
            <a:pPr eaLnBrk="1" hangingPunct="1"/>
            <a:r>
              <a:rPr lang="en-US" dirty="0"/>
              <a:t>Video Links! </a:t>
            </a:r>
          </a:p>
          <a:p>
            <a:pPr eaLnBrk="1" hangingPunct="1"/>
            <a:r>
              <a:rPr lang="en-US" dirty="0">
                <a:solidFill>
                  <a:srgbClr val="FFC000"/>
                </a:solidFill>
              </a:rPr>
              <a:t>Against</a:t>
            </a: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GMO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for </a:t>
            </a:r>
            <a:r>
              <a:rPr lang="en-US" dirty="0">
                <a:solidFill>
                  <a:srgbClr val="92D050"/>
                </a:solidFill>
              </a:rPr>
              <a:t>GMO’s</a:t>
            </a:r>
          </a:p>
          <a:p>
            <a:pPr eaLnBrk="1" hangingPunct="1"/>
            <a:r>
              <a:rPr lang="en-US" dirty="0">
                <a:solidFill>
                  <a:srgbClr val="92D050"/>
                </a:solidFill>
              </a:rPr>
              <a:t>G</a:t>
            </a:r>
            <a:r>
              <a:rPr lang="en-US" dirty="0">
                <a:solidFill>
                  <a:srgbClr val="FF00FF"/>
                </a:solidFill>
              </a:rPr>
              <a:t>enetically </a:t>
            </a:r>
            <a:r>
              <a:rPr lang="en-US" dirty="0">
                <a:solidFill>
                  <a:srgbClr val="92D050"/>
                </a:solidFill>
              </a:rPr>
              <a:t>M</a:t>
            </a:r>
            <a:r>
              <a:rPr lang="en-US" dirty="0">
                <a:solidFill>
                  <a:srgbClr val="FF00FF"/>
                </a:solidFill>
              </a:rPr>
              <a:t>odified </a:t>
            </a:r>
            <a:r>
              <a:rPr lang="en-US" dirty="0">
                <a:solidFill>
                  <a:srgbClr val="92D050"/>
                </a:solidFill>
              </a:rPr>
              <a:t>O</a:t>
            </a:r>
            <a:r>
              <a:rPr lang="en-US" dirty="0">
                <a:solidFill>
                  <a:srgbClr val="FF00FF"/>
                </a:solidFill>
              </a:rPr>
              <a:t>rganisms.</a:t>
            </a:r>
          </a:p>
          <a:p>
            <a:pPr eaLnBrk="1" hangingPunct="1"/>
            <a:endParaRPr lang="en-US" dirty="0"/>
          </a:p>
        </p:txBody>
      </p:sp>
      <p:sp>
        <p:nvSpPr>
          <p:cNvPr id="997380" name="Rectangle 9"/>
          <p:cNvSpPr>
            <a:spLocks noChangeArrowheads="1"/>
          </p:cNvSpPr>
          <p:nvPr/>
        </p:nvSpPr>
        <p:spPr bwMode="auto">
          <a:xfrm>
            <a:off x="7239000" y="6629401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</a:pPr>
            <a:r>
              <a:rPr lang="en-US" sz="800" b="1" dirty="0">
                <a:solidFill>
                  <a:srgbClr val="FFFFFF"/>
                </a:solidFill>
                <a:latin typeface="Verdana" pitchFamily="34" charset="0"/>
              </a:rPr>
              <a:t>Copyright © 2010 Ryan P. Murphy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062" y="3785176"/>
            <a:ext cx="4384964" cy="2850571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22" y="3785176"/>
            <a:ext cx="4343400" cy="2850571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91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4599" y="152401"/>
            <a:ext cx="8821001" cy="5745163"/>
          </a:xfrm>
        </p:spPr>
        <p:txBody>
          <a:bodyPr/>
          <a:lstStyle/>
          <a:p>
            <a:pPr eaLnBrk="1" hangingPunct="1"/>
            <a:r>
              <a:rPr lang="en-US" dirty="0"/>
              <a:t>Video Links! </a:t>
            </a:r>
          </a:p>
          <a:p>
            <a:pPr eaLnBrk="1" hangingPunct="1"/>
            <a:r>
              <a:rPr lang="en-US" dirty="0">
                <a:solidFill>
                  <a:srgbClr val="FFC000"/>
                </a:solidFill>
              </a:rPr>
              <a:t>Against</a:t>
            </a: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GMO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for </a:t>
            </a:r>
            <a:r>
              <a:rPr lang="en-US" dirty="0">
                <a:solidFill>
                  <a:srgbClr val="92D050"/>
                </a:solidFill>
              </a:rPr>
              <a:t>GMO’s</a:t>
            </a:r>
          </a:p>
          <a:p>
            <a:pPr eaLnBrk="1" hangingPunct="1"/>
            <a:r>
              <a:rPr lang="en-US" dirty="0">
                <a:solidFill>
                  <a:srgbClr val="92D050"/>
                </a:solidFill>
              </a:rPr>
              <a:t>G</a:t>
            </a:r>
            <a:r>
              <a:rPr lang="en-US" dirty="0">
                <a:solidFill>
                  <a:srgbClr val="FF00FF"/>
                </a:solidFill>
              </a:rPr>
              <a:t>enetically </a:t>
            </a:r>
            <a:r>
              <a:rPr lang="en-US" dirty="0">
                <a:solidFill>
                  <a:srgbClr val="92D050"/>
                </a:solidFill>
              </a:rPr>
              <a:t>M</a:t>
            </a:r>
            <a:r>
              <a:rPr lang="en-US" dirty="0">
                <a:solidFill>
                  <a:srgbClr val="FF00FF"/>
                </a:solidFill>
              </a:rPr>
              <a:t>odified </a:t>
            </a:r>
            <a:r>
              <a:rPr lang="en-US" dirty="0">
                <a:solidFill>
                  <a:srgbClr val="92D050"/>
                </a:solidFill>
              </a:rPr>
              <a:t>O</a:t>
            </a:r>
            <a:r>
              <a:rPr lang="en-US" dirty="0">
                <a:solidFill>
                  <a:srgbClr val="FF00FF"/>
                </a:solidFill>
              </a:rPr>
              <a:t>rganisms.</a:t>
            </a:r>
          </a:p>
          <a:p>
            <a:pPr eaLnBrk="1" hangingPunct="1"/>
            <a:endParaRPr lang="en-US" dirty="0"/>
          </a:p>
        </p:txBody>
      </p:sp>
      <p:sp>
        <p:nvSpPr>
          <p:cNvPr id="997380" name="Rectangle 9"/>
          <p:cNvSpPr>
            <a:spLocks noChangeArrowheads="1"/>
          </p:cNvSpPr>
          <p:nvPr/>
        </p:nvSpPr>
        <p:spPr bwMode="auto">
          <a:xfrm>
            <a:off x="7239000" y="6629401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</a:pPr>
            <a:r>
              <a:rPr lang="en-US" sz="800" b="1" dirty="0">
                <a:solidFill>
                  <a:srgbClr val="FFFFFF"/>
                </a:solidFill>
                <a:latin typeface="Verdana" pitchFamily="34" charset="0"/>
              </a:rPr>
              <a:t>Copyright © 2010 Ryan P. Murphy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97278" y="3042664"/>
            <a:ext cx="4210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hlinkClick r:id="rId2"/>
              </a:rPr>
              <a:t>https://www.youtube.com/watch?v=M_ztZGbLEJ0&amp;noredirect=1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56515" y="2370443"/>
            <a:ext cx="39180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</a:pP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Tahoma" pitchFamily="34" charset="0"/>
              </a:rPr>
              <a:t>Against GMO’s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062" y="3785176"/>
            <a:ext cx="4384964" cy="2850571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4710" y="3124201"/>
            <a:ext cx="4149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Char char="n"/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hlinkClick r:id="rId4"/>
              </a:rPr>
              <a:t>https://www.youtube.com/watch?v=v-vYXzXxN70</a:t>
            </a: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4711" y="2361660"/>
            <a:ext cx="33409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</a:pPr>
            <a:r>
              <a:rPr lang="en-US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3399">
                    <a:lumMod val="60000"/>
                    <a:lumOff val="40000"/>
                  </a:srgbClr>
                </a:solidFill>
                <a:latin typeface="Tahoma" pitchFamily="34" charset="0"/>
              </a:rPr>
              <a:t>For GMO’s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22" y="3785176"/>
            <a:ext cx="4343400" cy="2850571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52" y="76200"/>
            <a:ext cx="863744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rved Left Arrow 1"/>
          <p:cNvSpPr/>
          <p:nvPr/>
        </p:nvSpPr>
        <p:spPr bwMode="auto">
          <a:xfrm rot="10800000">
            <a:off x="1640722" y="1249529"/>
            <a:ext cx="1028700" cy="3657600"/>
          </a:xfrm>
          <a:prstGeom prst="curvedLef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Char char="n"/>
            </a:pPr>
            <a:endParaRPr lang="en-US" sz="9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2" name="Curved Left Arrow 11"/>
          <p:cNvSpPr/>
          <p:nvPr/>
        </p:nvSpPr>
        <p:spPr bwMode="auto">
          <a:xfrm rot="10800000" flipH="1">
            <a:off x="9348246" y="1295400"/>
            <a:ext cx="1140578" cy="3657600"/>
          </a:xfrm>
          <a:prstGeom prst="curvedLeftArrow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Char char="n"/>
            </a:pPr>
            <a:endParaRPr lang="en-US" sz="9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744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2292" y="2552043"/>
            <a:ext cx="6014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https://www.wisegeek.com/what-are-the-pros-and-cons-of-genetically-engineered-food.htm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7431" y="759854"/>
            <a:ext cx="9813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u="sng" dirty="0" smtClean="0"/>
              <a:t>After watching the videos on the previous slide</a:t>
            </a:r>
            <a:r>
              <a:rPr lang="en-US" dirty="0" smtClean="0"/>
              <a:t>, read the article in the link below and make a chart showing the pros and cons of GMOs (like the one on the next slide). </a:t>
            </a:r>
          </a:p>
          <a:p>
            <a:pPr marL="342900" indent="-342900">
              <a:buAutoNum type="arabicParenR"/>
            </a:pPr>
            <a:r>
              <a:rPr lang="en-US" dirty="0" smtClean="0"/>
              <a:t>Based on the information you have, what is your opinion of GMOs? (1-2 paragraphs)</a:t>
            </a:r>
          </a:p>
          <a:p>
            <a:pPr marL="342900" indent="-342900">
              <a:buAutoNum type="arabicParenR"/>
            </a:pPr>
            <a:r>
              <a:rPr lang="en-US" dirty="0" smtClean="0"/>
              <a:t>If you finish early (or if you are interested), watch the TED talk in the video linked at the bottom.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0462" y="2653048"/>
            <a:ext cx="166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Article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0462" y="4146997"/>
            <a:ext cx="19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TED Talk (one perspective)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52292" y="4262907"/>
            <a:ext cx="587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https://www.ted.com/talks/pamela_ronald_the_case_for_engineering_our_food?language=en#t-871611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25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752600" y="228600"/>
            <a:ext cx="8763000" cy="6248400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Char char="n"/>
            </a:pPr>
            <a:endParaRPr lang="en-US" sz="9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5556" y="277505"/>
            <a:ext cx="8097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G____ M____ O____’s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1" y="739170"/>
            <a:ext cx="11929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+</a:t>
            </a:r>
          </a:p>
        </p:txBody>
      </p:sp>
      <p:sp>
        <p:nvSpPr>
          <p:cNvPr id="7" name="Rectangle 6"/>
          <p:cNvSpPr/>
          <p:nvPr/>
        </p:nvSpPr>
        <p:spPr>
          <a:xfrm>
            <a:off x="7934475" y="554504"/>
            <a:ext cx="84831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</a:pPr>
            <a:r>
              <a:rPr lang="en-US" sz="1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-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5549782" y="1711675"/>
            <a:ext cx="1" cy="464820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6511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152401"/>
            <a:ext cx="8686800" cy="57451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5050"/>
                </a:solidFill>
              </a:rPr>
              <a:t>Genetic engineering refers to a set of technologies that are being used to change the genetic makeup of cells.</a:t>
            </a:r>
          </a:p>
          <a:p>
            <a:pPr lvl="1" eaLnBrk="1" hangingPunct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By moving genes across species boundaries you can produce novel organisms</a:t>
            </a:r>
            <a:r>
              <a:rPr lang="en-US" dirty="0">
                <a:solidFill>
                  <a:srgbClr val="FF5050"/>
                </a:solidFill>
              </a:rPr>
              <a:t>. </a:t>
            </a:r>
          </a:p>
        </p:txBody>
      </p:sp>
      <p:sp>
        <p:nvSpPr>
          <p:cNvPr id="997380" name="Rectangle 9"/>
          <p:cNvSpPr>
            <a:spLocks noChangeArrowheads="1"/>
          </p:cNvSpPr>
          <p:nvPr/>
        </p:nvSpPr>
        <p:spPr bwMode="auto">
          <a:xfrm>
            <a:off x="7239000" y="6629401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</a:pPr>
            <a:r>
              <a:rPr lang="en-US" sz="800" b="1" dirty="0">
                <a:solidFill>
                  <a:srgbClr val="FFFFFF"/>
                </a:solidFill>
                <a:latin typeface="Verdana" pitchFamily="34" charset="0"/>
              </a:rPr>
              <a:t>Copyright © 2010 Ryan P. Murphy</a:t>
            </a:r>
          </a:p>
        </p:txBody>
      </p:sp>
      <p:pic>
        <p:nvPicPr>
          <p:cNvPr id="2052" name="Picture 4" descr="http://www.earthtimes.org/nsimages/files/genetic_engineering_gm_encyclopae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02" y="2743200"/>
            <a:ext cx="8752898" cy="3886200"/>
          </a:xfrm>
          <a:prstGeom prst="rect">
            <a:avLst/>
          </a:prstGeom>
          <a:noFill/>
          <a:ln w="38100">
            <a:solidFill>
              <a:srgbClr val="CC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75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es.ncsu.edu/resources/crops/ag546-1/helix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 bwMode="auto">
          <a:xfrm>
            <a:off x="2926774" y="2545774"/>
            <a:ext cx="3127663" cy="1205345"/>
          </a:xfrm>
          <a:custGeom>
            <a:avLst/>
            <a:gdLst>
              <a:gd name="connsiteX0" fmla="*/ 1683327 w 3127663"/>
              <a:gd name="connsiteY0" fmla="*/ 114300 h 1205345"/>
              <a:gd name="connsiteX1" fmla="*/ 1631372 w 3127663"/>
              <a:gd name="connsiteY1" fmla="*/ 124691 h 1205345"/>
              <a:gd name="connsiteX2" fmla="*/ 1569027 w 3127663"/>
              <a:gd name="connsiteY2" fmla="*/ 145472 h 1205345"/>
              <a:gd name="connsiteX3" fmla="*/ 1537854 w 3127663"/>
              <a:gd name="connsiteY3" fmla="*/ 155863 h 1205345"/>
              <a:gd name="connsiteX4" fmla="*/ 1496291 w 3127663"/>
              <a:gd name="connsiteY4" fmla="*/ 166254 h 1205345"/>
              <a:gd name="connsiteX5" fmla="*/ 1465118 w 3127663"/>
              <a:gd name="connsiteY5" fmla="*/ 176645 h 1205345"/>
              <a:gd name="connsiteX6" fmla="*/ 1381991 w 3127663"/>
              <a:gd name="connsiteY6" fmla="*/ 197427 h 1205345"/>
              <a:gd name="connsiteX7" fmla="*/ 1340427 w 3127663"/>
              <a:gd name="connsiteY7" fmla="*/ 207818 h 1205345"/>
              <a:gd name="connsiteX8" fmla="*/ 1288472 w 3127663"/>
              <a:gd name="connsiteY8" fmla="*/ 218209 h 1205345"/>
              <a:gd name="connsiteX9" fmla="*/ 1163782 w 3127663"/>
              <a:gd name="connsiteY9" fmla="*/ 249382 h 1205345"/>
              <a:gd name="connsiteX10" fmla="*/ 1111827 w 3127663"/>
              <a:gd name="connsiteY10" fmla="*/ 259772 h 1205345"/>
              <a:gd name="connsiteX11" fmla="*/ 1039091 w 3127663"/>
              <a:gd name="connsiteY11" fmla="*/ 280554 h 1205345"/>
              <a:gd name="connsiteX12" fmla="*/ 997527 w 3127663"/>
              <a:gd name="connsiteY12" fmla="*/ 290945 h 1205345"/>
              <a:gd name="connsiteX13" fmla="*/ 841663 w 3127663"/>
              <a:gd name="connsiteY13" fmla="*/ 311727 h 1205345"/>
              <a:gd name="connsiteX14" fmla="*/ 768927 w 3127663"/>
              <a:gd name="connsiteY14" fmla="*/ 322118 h 1205345"/>
              <a:gd name="connsiteX15" fmla="*/ 706582 w 3127663"/>
              <a:gd name="connsiteY15" fmla="*/ 332509 h 1205345"/>
              <a:gd name="connsiteX16" fmla="*/ 623454 w 3127663"/>
              <a:gd name="connsiteY16" fmla="*/ 342900 h 1205345"/>
              <a:gd name="connsiteX17" fmla="*/ 529936 w 3127663"/>
              <a:gd name="connsiteY17" fmla="*/ 363682 h 1205345"/>
              <a:gd name="connsiteX18" fmla="*/ 477982 w 3127663"/>
              <a:gd name="connsiteY18" fmla="*/ 374072 h 1205345"/>
              <a:gd name="connsiteX19" fmla="*/ 384463 w 3127663"/>
              <a:gd name="connsiteY19" fmla="*/ 405245 h 1205345"/>
              <a:gd name="connsiteX20" fmla="*/ 353291 w 3127663"/>
              <a:gd name="connsiteY20" fmla="*/ 415636 h 1205345"/>
              <a:gd name="connsiteX21" fmla="*/ 311727 w 3127663"/>
              <a:gd name="connsiteY21" fmla="*/ 426027 h 1205345"/>
              <a:gd name="connsiteX22" fmla="*/ 238991 w 3127663"/>
              <a:gd name="connsiteY22" fmla="*/ 446809 h 1205345"/>
              <a:gd name="connsiteX23" fmla="*/ 176645 w 3127663"/>
              <a:gd name="connsiteY23" fmla="*/ 477982 h 1205345"/>
              <a:gd name="connsiteX24" fmla="*/ 103909 w 3127663"/>
              <a:gd name="connsiteY24" fmla="*/ 529936 h 1205345"/>
              <a:gd name="connsiteX25" fmla="*/ 83127 w 3127663"/>
              <a:gd name="connsiteY25" fmla="*/ 561109 h 1205345"/>
              <a:gd name="connsiteX26" fmla="*/ 51954 w 3127663"/>
              <a:gd name="connsiteY26" fmla="*/ 592282 h 1205345"/>
              <a:gd name="connsiteX27" fmla="*/ 31172 w 3127663"/>
              <a:gd name="connsiteY27" fmla="*/ 654627 h 1205345"/>
              <a:gd name="connsiteX28" fmla="*/ 0 w 3127663"/>
              <a:gd name="connsiteY28" fmla="*/ 716972 h 1205345"/>
              <a:gd name="connsiteX29" fmla="*/ 10391 w 3127663"/>
              <a:gd name="connsiteY29" fmla="*/ 872836 h 1205345"/>
              <a:gd name="connsiteX30" fmla="*/ 31172 w 3127663"/>
              <a:gd name="connsiteY30" fmla="*/ 935182 h 1205345"/>
              <a:gd name="connsiteX31" fmla="*/ 155863 w 3127663"/>
              <a:gd name="connsiteY31" fmla="*/ 1039091 h 1205345"/>
              <a:gd name="connsiteX32" fmla="*/ 218209 w 3127663"/>
              <a:gd name="connsiteY32" fmla="*/ 1070263 h 1205345"/>
              <a:gd name="connsiteX33" fmla="*/ 342900 w 3127663"/>
              <a:gd name="connsiteY33" fmla="*/ 1080654 h 1205345"/>
              <a:gd name="connsiteX34" fmla="*/ 540327 w 3127663"/>
              <a:gd name="connsiteY34" fmla="*/ 1070263 h 1205345"/>
              <a:gd name="connsiteX35" fmla="*/ 602672 w 3127663"/>
              <a:gd name="connsiteY35" fmla="*/ 1049482 h 1205345"/>
              <a:gd name="connsiteX36" fmla="*/ 633845 w 3127663"/>
              <a:gd name="connsiteY36" fmla="*/ 1018309 h 1205345"/>
              <a:gd name="connsiteX37" fmla="*/ 696191 w 3127663"/>
              <a:gd name="connsiteY37" fmla="*/ 997527 h 1205345"/>
              <a:gd name="connsiteX38" fmla="*/ 768927 w 3127663"/>
              <a:gd name="connsiteY38" fmla="*/ 976745 h 1205345"/>
              <a:gd name="connsiteX39" fmla="*/ 831272 w 3127663"/>
              <a:gd name="connsiteY39" fmla="*/ 955963 h 1205345"/>
              <a:gd name="connsiteX40" fmla="*/ 893618 w 3127663"/>
              <a:gd name="connsiteY40" fmla="*/ 914400 h 1205345"/>
              <a:gd name="connsiteX41" fmla="*/ 997527 w 3127663"/>
              <a:gd name="connsiteY41" fmla="*/ 893618 h 1205345"/>
              <a:gd name="connsiteX42" fmla="*/ 1122218 w 3127663"/>
              <a:gd name="connsiteY42" fmla="*/ 883227 h 1205345"/>
              <a:gd name="connsiteX43" fmla="*/ 1361209 w 3127663"/>
              <a:gd name="connsiteY43" fmla="*/ 883227 h 1205345"/>
              <a:gd name="connsiteX44" fmla="*/ 1392382 w 3127663"/>
              <a:gd name="connsiteY44" fmla="*/ 904009 h 1205345"/>
              <a:gd name="connsiteX45" fmla="*/ 1423554 w 3127663"/>
              <a:gd name="connsiteY45" fmla="*/ 914400 h 1205345"/>
              <a:gd name="connsiteX46" fmla="*/ 1475509 w 3127663"/>
              <a:gd name="connsiteY46" fmla="*/ 966354 h 1205345"/>
              <a:gd name="connsiteX47" fmla="*/ 1569027 w 3127663"/>
              <a:gd name="connsiteY47" fmla="*/ 1039091 h 1205345"/>
              <a:gd name="connsiteX48" fmla="*/ 1631372 w 3127663"/>
              <a:gd name="connsiteY48" fmla="*/ 1080654 h 1205345"/>
              <a:gd name="connsiteX49" fmla="*/ 1693718 w 3127663"/>
              <a:gd name="connsiteY49" fmla="*/ 1122218 h 1205345"/>
              <a:gd name="connsiteX50" fmla="*/ 1756063 w 3127663"/>
              <a:gd name="connsiteY50" fmla="*/ 1163782 h 1205345"/>
              <a:gd name="connsiteX51" fmla="*/ 1787236 w 3127663"/>
              <a:gd name="connsiteY51" fmla="*/ 1184563 h 1205345"/>
              <a:gd name="connsiteX52" fmla="*/ 1849582 w 3127663"/>
              <a:gd name="connsiteY52" fmla="*/ 1205345 h 1205345"/>
              <a:gd name="connsiteX53" fmla="*/ 1974272 w 3127663"/>
              <a:gd name="connsiteY53" fmla="*/ 1194954 h 1205345"/>
              <a:gd name="connsiteX54" fmla="*/ 2036618 w 3127663"/>
              <a:gd name="connsiteY54" fmla="*/ 1174172 h 1205345"/>
              <a:gd name="connsiteX55" fmla="*/ 2130136 w 3127663"/>
              <a:gd name="connsiteY55" fmla="*/ 1143000 h 1205345"/>
              <a:gd name="connsiteX56" fmla="*/ 2171700 w 3127663"/>
              <a:gd name="connsiteY56" fmla="*/ 1132609 h 1205345"/>
              <a:gd name="connsiteX57" fmla="*/ 2244436 w 3127663"/>
              <a:gd name="connsiteY57" fmla="*/ 1091045 h 1205345"/>
              <a:gd name="connsiteX58" fmla="*/ 2265218 w 3127663"/>
              <a:gd name="connsiteY58" fmla="*/ 1049482 h 1205345"/>
              <a:gd name="connsiteX59" fmla="*/ 2327563 w 3127663"/>
              <a:gd name="connsiteY59" fmla="*/ 1007918 h 1205345"/>
              <a:gd name="connsiteX60" fmla="*/ 2358736 w 3127663"/>
              <a:gd name="connsiteY60" fmla="*/ 987136 h 1205345"/>
              <a:gd name="connsiteX61" fmla="*/ 2389909 w 3127663"/>
              <a:gd name="connsiteY61" fmla="*/ 966354 h 1205345"/>
              <a:gd name="connsiteX62" fmla="*/ 2483427 w 3127663"/>
              <a:gd name="connsiteY62" fmla="*/ 935182 h 1205345"/>
              <a:gd name="connsiteX63" fmla="*/ 2556163 w 3127663"/>
              <a:gd name="connsiteY63" fmla="*/ 914400 h 1205345"/>
              <a:gd name="connsiteX64" fmla="*/ 2639291 w 3127663"/>
              <a:gd name="connsiteY64" fmla="*/ 904009 h 1205345"/>
              <a:gd name="connsiteX65" fmla="*/ 2680854 w 3127663"/>
              <a:gd name="connsiteY65" fmla="*/ 893618 h 1205345"/>
              <a:gd name="connsiteX66" fmla="*/ 2732809 w 3127663"/>
              <a:gd name="connsiteY66" fmla="*/ 883227 h 1205345"/>
              <a:gd name="connsiteX67" fmla="*/ 2795154 w 3127663"/>
              <a:gd name="connsiteY67" fmla="*/ 862445 h 1205345"/>
              <a:gd name="connsiteX68" fmla="*/ 2826327 w 3127663"/>
              <a:gd name="connsiteY68" fmla="*/ 852054 h 1205345"/>
              <a:gd name="connsiteX69" fmla="*/ 2867891 w 3127663"/>
              <a:gd name="connsiteY69" fmla="*/ 841663 h 1205345"/>
              <a:gd name="connsiteX70" fmla="*/ 2899063 w 3127663"/>
              <a:gd name="connsiteY70" fmla="*/ 820882 h 1205345"/>
              <a:gd name="connsiteX71" fmla="*/ 2971800 w 3127663"/>
              <a:gd name="connsiteY71" fmla="*/ 800100 h 1205345"/>
              <a:gd name="connsiteX72" fmla="*/ 3013363 w 3127663"/>
              <a:gd name="connsiteY72" fmla="*/ 737754 h 1205345"/>
              <a:gd name="connsiteX73" fmla="*/ 3044536 w 3127663"/>
              <a:gd name="connsiteY73" fmla="*/ 654627 h 1205345"/>
              <a:gd name="connsiteX74" fmla="*/ 3075709 w 3127663"/>
              <a:gd name="connsiteY74" fmla="*/ 581891 h 1205345"/>
              <a:gd name="connsiteX75" fmla="*/ 3086100 w 3127663"/>
              <a:gd name="connsiteY75" fmla="*/ 540327 h 1205345"/>
              <a:gd name="connsiteX76" fmla="*/ 3106882 w 3127663"/>
              <a:gd name="connsiteY76" fmla="*/ 477982 h 1205345"/>
              <a:gd name="connsiteX77" fmla="*/ 3117272 w 3127663"/>
              <a:gd name="connsiteY77" fmla="*/ 446809 h 1205345"/>
              <a:gd name="connsiteX78" fmla="*/ 3127663 w 3127663"/>
              <a:gd name="connsiteY78" fmla="*/ 405245 h 1205345"/>
              <a:gd name="connsiteX79" fmla="*/ 3106882 w 3127663"/>
              <a:gd name="connsiteY79" fmla="*/ 176645 h 1205345"/>
              <a:gd name="connsiteX80" fmla="*/ 3096491 w 3127663"/>
              <a:gd name="connsiteY80" fmla="*/ 145472 h 1205345"/>
              <a:gd name="connsiteX81" fmla="*/ 3034145 w 3127663"/>
              <a:gd name="connsiteY81" fmla="*/ 83127 h 1205345"/>
              <a:gd name="connsiteX82" fmla="*/ 2971800 w 3127663"/>
              <a:gd name="connsiteY82" fmla="*/ 62345 h 1205345"/>
              <a:gd name="connsiteX83" fmla="*/ 2867891 w 3127663"/>
              <a:gd name="connsiteY83" fmla="*/ 41563 h 1205345"/>
              <a:gd name="connsiteX84" fmla="*/ 2836718 w 3127663"/>
              <a:gd name="connsiteY84" fmla="*/ 31172 h 1205345"/>
              <a:gd name="connsiteX85" fmla="*/ 2763982 w 3127663"/>
              <a:gd name="connsiteY85" fmla="*/ 20782 h 1205345"/>
              <a:gd name="connsiteX86" fmla="*/ 2628900 w 3127663"/>
              <a:gd name="connsiteY86" fmla="*/ 0 h 1205345"/>
              <a:gd name="connsiteX87" fmla="*/ 2182091 w 3127663"/>
              <a:gd name="connsiteY87" fmla="*/ 10391 h 1205345"/>
              <a:gd name="connsiteX88" fmla="*/ 2140527 w 3127663"/>
              <a:gd name="connsiteY88" fmla="*/ 20782 h 1205345"/>
              <a:gd name="connsiteX89" fmla="*/ 1974272 w 3127663"/>
              <a:gd name="connsiteY89" fmla="*/ 31172 h 1205345"/>
              <a:gd name="connsiteX90" fmla="*/ 1911927 w 3127663"/>
              <a:gd name="connsiteY90" fmla="*/ 41563 h 1205345"/>
              <a:gd name="connsiteX91" fmla="*/ 1870363 w 3127663"/>
              <a:gd name="connsiteY91" fmla="*/ 51954 h 1205345"/>
              <a:gd name="connsiteX92" fmla="*/ 1745672 w 3127663"/>
              <a:gd name="connsiteY92" fmla="*/ 72736 h 1205345"/>
              <a:gd name="connsiteX93" fmla="*/ 1683327 w 3127663"/>
              <a:gd name="connsiteY93" fmla="*/ 93518 h 1205345"/>
              <a:gd name="connsiteX94" fmla="*/ 1652154 w 3127663"/>
              <a:gd name="connsiteY94" fmla="*/ 103909 h 1205345"/>
              <a:gd name="connsiteX95" fmla="*/ 1527463 w 3127663"/>
              <a:gd name="connsiteY95" fmla="*/ 166254 h 1205345"/>
              <a:gd name="connsiteX96" fmla="*/ 1496291 w 3127663"/>
              <a:gd name="connsiteY96" fmla="*/ 176645 h 12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127663" h="1205345">
                <a:moveTo>
                  <a:pt x="1683327" y="114300"/>
                </a:moveTo>
                <a:cubicBezTo>
                  <a:pt x="1666009" y="117764"/>
                  <a:pt x="1648411" y="120044"/>
                  <a:pt x="1631372" y="124691"/>
                </a:cubicBezTo>
                <a:cubicBezTo>
                  <a:pt x="1610238" y="130455"/>
                  <a:pt x="1589809" y="138545"/>
                  <a:pt x="1569027" y="145472"/>
                </a:cubicBezTo>
                <a:cubicBezTo>
                  <a:pt x="1558636" y="148936"/>
                  <a:pt x="1548480" y="153206"/>
                  <a:pt x="1537854" y="155863"/>
                </a:cubicBezTo>
                <a:cubicBezTo>
                  <a:pt x="1524000" y="159327"/>
                  <a:pt x="1510022" y="162331"/>
                  <a:pt x="1496291" y="166254"/>
                </a:cubicBezTo>
                <a:cubicBezTo>
                  <a:pt x="1485759" y="169263"/>
                  <a:pt x="1475685" y="173763"/>
                  <a:pt x="1465118" y="176645"/>
                </a:cubicBezTo>
                <a:cubicBezTo>
                  <a:pt x="1437563" y="184160"/>
                  <a:pt x="1409700" y="190500"/>
                  <a:pt x="1381991" y="197427"/>
                </a:cubicBezTo>
                <a:cubicBezTo>
                  <a:pt x="1368136" y="200891"/>
                  <a:pt x="1354431" y="205017"/>
                  <a:pt x="1340427" y="207818"/>
                </a:cubicBezTo>
                <a:cubicBezTo>
                  <a:pt x="1323109" y="211282"/>
                  <a:pt x="1305681" y="214238"/>
                  <a:pt x="1288472" y="218209"/>
                </a:cubicBezTo>
                <a:cubicBezTo>
                  <a:pt x="1288457" y="218212"/>
                  <a:pt x="1184571" y="244185"/>
                  <a:pt x="1163782" y="249382"/>
                </a:cubicBezTo>
                <a:cubicBezTo>
                  <a:pt x="1146648" y="253666"/>
                  <a:pt x="1129068" y="255941"/>
                  <a:pt x="1111827" y="259772"/>
                </a:cubicBezTo>
                <a:cubicBezTo>
                  <a:pt x="1038745" y="276012"/>
                  <a:pt x="1099834" y="263199"/>
                  <a:pt x="1039091" y="280554"/>
                </a:cubicBezTo>
                <a:cubicBezTo>
                  <a:pt x="1025359" y="284477"/>
                  <a:pt x="1011468" y="287847"/>
                  <a:pt x="997527" y="290945"/>
                </a:cubicBezTo>
                <a:cubicBezTo>
                  <a:pt x="919331" y="308322"/>
                  <a:pt x="947591" y="299265"/>
                  <a:pt x="841663" y="311727"/>
                </a:cubicBezTo>
                <a:cubicBezTo>
                  <a:pt x="817339" y="314589"/>
                  <a:pt x="793134" y="318394"/>
                  <a:pt x="768927" y="322118"/>
                </a:cubicBezTo>
                <a:cubicBezTo>
                  <a:pt x="748104" y="325322"/>
                  <a:pt x="727439" y="329529"/>
                  <a:pt x="706582" y="332509"/>
                </a:cubicBezTo>
                <a:cubicBezTo>
                  <a:pt x="678938" y="336458"/>
                  <a:pt x="651054" y="338654"/>
                  <a:pt x="623454" y="342900"/>
                </a:cubicBezTo>
                <a:cubicBezTo>
                  <a:pt x="572524" y="350735"/>
                  <a:pt x="576482" y="353339"/>
                  <a:pt x="529936" y="363682"/>
                </a:cubicBezTo>
                <a:cubicBezTo>
                  <a:pt x="512696" y="367513"/>
                  <a:pt x="495300" y="370609"/>
                  <a:pt x="477982" y="374072"/>
                </a:cubicBezTo>
                <a:cubicBezTo>
                  <a:pt x="408843" y="408642"/>
                  <a:pt x="465037" y="385101"/>
                  <a:pt x="384463" y="405245"/>
                </a:cubicBezTo>
                <a:cubicBezTo>
                  <a:pt x="373837" y="407901"/>
                  <a:pt x="363822" y="412627"/>
                  <a:pt x="353291" y="415636"/>
                </a:cubicBezTo>
                <a:cubicBezTo>
                  <a:pt x="339559" y="419559"/>
                  <a:pt x="325459" y="422104"/>
                  <a:pt x="311727" y="426027"/>
                </a:cubicBezTo>
                <a:cubicBezTo>
                  <a:pt x="207368" y="455844"/>
                  <a:pt x="368937" y="414322"/>
                  <a:pt x="238991" y="446809"/>
                </a:cubicBezTo>
                <a:cubicBezTo>
                  <a:pt x="149663" y="506361"/>
                  <a:pt x="262678" y="434967"/>
                  <a:pt x="176645" y="477982"/>
                </a:cubicBezTo>
                <a:cubicBezTo>
                  <a:pt x="164841" y="483884"/>
                  <a:pt x="108620" y="525225"/>
                  <a:pt x="103909" y="529936"/>
                </a:cubicBezTo>
                <a:cubicBezTo>
                  <a:pt x="95078" y="538767"/>
                  <a:pt x="91122" y="551515"/>
                  <a:pt x="83127" y="561109"/>
                </a:cubicBezTo>
                <a:cubicBezTo>
                  <a:pt x="73719" y="572398"/>
                  <a:pt x="62345" y="581891"/>
                  <a:pt x="51954" y="592282"/>
                </a:cubicBezTo>
                <a:cubicBezTo>
                  <a:pt x="45027" y="613064"/>
                  <a:pt x="43323" y="636400"/>
                  <a:pt x="31172" y="654627"/>
                </a:cubicBezTo>
                <a:cubicBezTo>
                  <a:pt x="4316" y="694913"/>
                  <a:pt x="14340" y="673953"/>
                  <a:pt x="0" y="716972"/>
                </a:cubicBezTo>
                <a:cubicBezTo>
                  <a:pt x="3464" y="768927"/>
                  <a:pt x="3027" y="821289"/>
                  <a:pt x="10391" y="872836"/>
                </a:cubicBezTo>
                <a:cubicBezTo>
                  <a:pt x="13489" y="894522"/>
                  <a:pt x="24245" y="914400"/>
                  <a:pt x="31172" y="935182"/>
                </a:cubicBezTo>
                <a:cubicBezTo>
                  <a:pt x="42600" y="969467"/>
                  <a:pt x="127345" y="1020079"/>
                  <a:pt x="155863" y="1039091"/>
                </a:cubicBezTo>
                <a:cubicBezTo>
                  <a:pt x="177754" y="1053685"/>
                  <a:pt x="191323" y="1066678"/>
                  <a:pt x="218209" y="1070263"/>
                </a:cubicBezTo>
                <a:cubicBezTo>
                  <a:pt x="259551" y="1075775"/>
                  <a:pt x="301336" y="1077190"/>
                  <a:pt x="342900" y="1080654"/>
                </a:cubicBezTo>
                <a:cubicBezTo>
                  <a:pt x="408709" y="1077190"/>
                  <a:pt x="474896" y="1078115"/>
                  <a:pt x="540327" y="1070263"/>
                </a:cubicBezTo>
                <a:cubicBezTo>
                  <a:pt x="562077" y="1067653"/>
                  <a:pt x="602672" y="1049482"/>
                  <a:pt x="602672" y="1049482"/>
                </a:cubicBezTo>
                <a:cubicBezTo>
                  <a:pt x="613063" y="1039091"/>
                  <a:pt x="620999" y="1025446"/>
                  <a:pt x="633845" y="1018309"/>
                </a:cubicBezTo>
                <a:cubicBezTo>
                  <a:pt x="652994" y="1007670"/>
                  <a:pt x="675409" y="1004454"/>
                  <a:pt x="696191" y="997527"/>
                </a:cubicBezTo>
                <a:cubicBezTo>
                  <a:pt x="800963" y="962603"/>
                  <a:pt x="638437" y="1015892"/>
                  <a:pt x="768927" y="976745"/>
                </a:cubicBezTo>
                <a:cubicBezTo>
                  <a:pt x="789909" y="970450"/>
                  <a:pt x="813045" y="968114"/>
                  <a:pt x="831272" y="955963"/>
                </a:cubicBezTo>
                <a:cubicBezTo>
                  <a:pt x="852054" y="942109"/>
                  <a:pt x="869387" y="920458"/>
                  <a:pt x="893618" y="914400"/>
                </a:cubicBezTo>
                <a:cubicBezTo>
                  <a:pt x="934897" y="904080"/>
                  <a:pt x="951669" y="898713"/>
                  <a:pt x="997527" y="893618"/>
                </a:cubicBezTo>
                <a:cubicBezTo>
                  <a:pt x="1038980" y="889012"/>
                  <a:pt x="1080654" y="886691"/>
                  <a:pt x="1122218" y="883227"/>
                </a:cubicBezTo>
                <a:cubicBezTo>
                  <a:pt x="1217773" y="859338"/>
                  <a:pt x="1195398" y="860616"/>
                  <a:pt x="1361209" y="883227"/>
                </a:cubicBezTo>
                <a:cubicBezTo>
                  <a:pt x="1373583" y="884914"/>
                  <a:pt x="1381212" y="898424"/>
                  <a:pt x="1392382" y="904009"/>
                </a:cubicBezTo>
                <a:cubicBezTo>
                  <a:pt x="1402178" y="908907"/>
                  <a:pt x="1413163" y="910936"/>
                  <a:pt x="1423554" y="914400"/>
                </a:cubicBezTo>
                <a:cubicBezTo>
                  <a:pt x="1461655" y="971550"/>
                  <a:pt x="1423554" y="923058"/>
                  <a:pt x="1475509" y="966354"/>
                </a:cubicBezTo>
                <a:cubicBezTo>
                  <a:pt x="1573180" y="1047747"/>
                  <a:pt x="1411449" y="934037"/>
                  <a:pt x="1569027" y="1039091"/>
                </a:cubicBezTo>
                <a:cubicBezTo>
                  <a:pt x="1646858" y="1090979"/>
                  <a:pt x="1557256" y="1055948"/>
                  <a:pt x="1631372" y="1080654"/>
                </a:cubicBezTo>
                <a:cubicBezTo>
                  <a:pt x="1700555" y="1149837"/>
                  <a:pt x="1626046" y="1084622"/>
                  <a:pt x="1693718" y="1122218"/>
                </a:cubicBezTo>
                <a:cubicBezTo>
                  <a:pt x="1715551" y="1134348"/>
                  <a:pt x="1735281" y="1149928"/>
                  <a:pt x="1756063" y="1163782"/>
                </a:cubicBezTo>
                <a:lnTo>
                  <a:pt x="1787236" y="1184563"/>
                </a:lnTo>
                <a:cubicBezTo>
                  <a:pt x="1805463" y="1196714"/>
                  <a:pt x="1849582" y="1205345"/>
                  <a:pt x="1849582" y="1205345"/>
                </a:cubicBezTo>
                <a:cubicBezTo>
                  <a:pt x="1891145" y="1201881"/>
                  <a:pt x="1933132" y="1201811"/>
                  <a:pt x="1974272" y="1194954"/>
                </a:cubicBezTo>
                <a:cubicBezTo>
                  <a:pt x="1995880" y="1191353"/>
                  <a:pt x="2015836" y="1181099"/>
                  <a:pt x="2036618" y="1174172"/>
                </a:cubicBezTo>
                <a:lnTo>
                  <a:pt x="2130136" y="1143000"/>
                </a:lnTo>
                <a:cubicBezTo>
                  <a:pt x="2143684" y="1138484"/>
                  <a:pt x="2157845" y="1136073"/>
                  <a:pt x="2171700" y="1132609"/>
                </a:cubicBezTo>
                <a:cubicBezTo>
                  <a:pt x="2182794" y="1127062"/>
                  <a:pt x="2233946" y="1103633"/>
                  <a:pt x="2244436" y="1091045"/>
                </a:cubicBezTo>
                <a:cubicBezTo>
                  <a:pt x="2254352" y="1079146"/>
                  <a:pt x="2254265" y="1060435"/>
                  <a:pt x="2265218" y="1049482"/>
                </a:cubicBezTo>
                <a:cubicBezTo>
                  <a:pt x="2282879" y="1031821"/>
                  <a:pt x="2306781" y="1021773"/>
                  <a:pt x="2327563" y="1007918"/>
                </a:cubicBezTo>
                <a:lnTo>
                  <a:pt x="2358736" y="987136"/>
                </a:lnTo>
                <a:cubicBezTo>
                  <a:pt x="2369127" y="980209"/>
                  <a:pt x="2378061" y="970303"/>
                  <a:pt x="2389909" y="966354"/>
                </a:cubicBezTo>
                <a:lnTo>
                  <a:pt x="2483427" y="935182"/>
                </a:lnTo>
                <a:cubicBezTo>
                  <a:pt x="2508135" y="926946"/>
                  <a:pt x="2530067" y="918749"/>
                  <a:pt x="2556163" y="914400"/>
                </a:cubicBezTo>
                <a:cubicBezTo>
                  <a:pt x="2583708" y="909809"/>
                  <a:pt x="2611582" y="907473"/>
                  <a:pt x="2639291" y="904009"/>
                </a:cubicBezTo>
                <a:cubicBezTo>
                  <a:pt x="2653145" y="900545"/>
                  <a:pt x="2666913" y="896716"/>
                  <a:pt x="2680854" y="893618"/>
                </a:cubicBezTo>
                <a:cubicBezTo>
                  <a:pt x="2698095" y="889787"/>
                  <a:pt x="2715770" y="887874"/>
                  <a:pt x="2732809" y="883227"/>
                </a:cubicBezTo>
                <a:cubicBezTo>
                  <a:pt x="2753943" y="877463"/>
                  <a:pt x="2774372" y="869372"/>
                  <a:pt x="2795154" y="862445"/>
                </a:cubicBezTo>
                <a:lnTo>
                  <a:pt x="2826327" y="852054"/>
                </a:lnTo>
                <a:cubicBezTo>
                  <a:pt x="2839875" y="847538"/>
                  <a:pt x="2854036" y="845127"/>
                  <a:pt x="2867891" y="841663"/>
                </a:cubicBezTo>
                <a:cubicBezTo>
                  <a:pt x="2878282" y="834736"/>
                  <a:pt x="2887893" y="826467"/>
                  <a:pt x="2899063" y="820882"/>
                </a:cubicBezTo>
                <a:cubicBezTo>
                  <a:pt x="2913971" y="813428"/>
                  <a:pt x="2958482" y="803429"/>
                  <a:pt x="2971800" y="800100"/>
                </a:cubicBezTo>
                <a:cubicBezTo>
                  <a:pt x="2985654" y="779318"/>
                  <a:pt x="3007305" y="761985"/>
                  <a:pt x="3013363" y="737754"/>
                </a:cubicBezTo>
                <a:cubicBezTo>
                  <a:pt x="3040036" y="631066"/>
                  <a:pt x="3003782" y="763304"/>
                  <a:pt x="3044536" y="654627"/>
                </a:cubicBezTo>
                <a:cubicBezTo>
                  <a:pt x="3073292" y="577944"/>
                  <a:pt x="3033594" y="645061"/>
                  <a:pt x="3075709" y="581891"/>
                </a:cubicBezTo>
                <a:cubicBezTo>
                  <a:pt x="3079173" y="568036"/>
                  <a:pt x="3081996" y="554006"/>
                  <a:pt x="3086100" y="540327"/>
                </a:cubicBezTo>
                <a:cubicBezTo>
                  <a:pt x="3092395" y="519345"/>
                  <a:pt x="3099955" y="498764"/>
                  <a:pt x="3106882" y="477982"/>
                </a:cubicBezTo>
                <a:cubicBezTo>
                  <a:pt x="3110346" y="467591"/>
                  <a:pt x="3114616" y="457435"/>
                  <a:pt x="3117272" y="446809"/>
                </a:cubicBezTo>
                <a:lnTo>
                  <a:pt x="3127663" y="405245"/>
                </a:lnTo>
                <a:cubicBezTo>
                  <a:pt x="3120331" y="273274"/>
                  <a:pt x="3131534" y="262931"/>
                  <a:pt x="3106882" y="176645"/>
                </a:cubicBezTo>
                <a:cubicBezTo>
                  <a:pt x="3103873" y="166113"/>
                  <a:pt x="3101389" y="155269"/>
                  <a:pt x="3096491" y="145472"/>
                </a:cubicBezTo>
                <a:cubicBezTo>
                  <a:pt x="3082428" y="117347"/>
                  <a:pt x="3063059" y="97584"/>
                  <a:pt x="3034145" y="83127"/>
                </a:cubicBezTo>
                <a:cubicBezTo>
                  <a:pt x="3014552" y="73330"/>
                  <a:pt x="2992582" y="69272"/>
                  <a:pt x="2971800" y="62345"/>
                </a:cubicBezTo>
                <a:cubicBezTo>
                  <a:pt x="2930397" y="48544"/>
                  <a:pt x="2913931" y="51794"/>
                  <a:pt x="2867891" y="41563"/>
                </a:cubicBezTo>
                <a:cubicBezTo>
                  <a:pt x="2857199" y="39187"/>
                  <a:pt x="2847458" y="33320"/>
                  <a:pt x="2836718" y="31172"/>
                </a:cubicBezTo>
                <a:cubicBezTo>
                  <a:pt x="2812702" y="26369"/>
                  <a:pt x="2788189" y="24506"/>
                  <a:pt x="2763982" y="20782"/>
                </a:cubicBezTo>
                <a:cubicBezTo>
                  <a:pt x="2576431" y="-8071"/>
                  <a:pt x="2839956" y="30151"/>
                  <a:pt x="2628900" y="0"/>
                </a:cubicBezTo>
                <a:lnTo>
                  <a:pt x="2182091" y="10391"/>
                </a:lnTo>
                <a:cubicBezTo>
                  <a:pt x="2167823" y="10998"/>
                  <a:pt x="2154737" y="19361"/>
                  <a:pt x="2140527" y="20782"/>
                </a:cubicBezTo>
                <a:cubicBezTo>
                  <a:pt x="2085276" y="26307"/>
                  <a:pt x="2029690" y="27709"/>
                  <a:pt x="1974272" y="31172"/>
                </a:cubicBezTo>
                <a:cubicBezTo>
                  <a:pt x="1953490" y="34636"/>
                  <a:pt x="1932586" y="37431"/>
                  <a:pt x="1911927" y="41563"/>
                </a:cubicBezTo>
                <a:cubicBezTo>
                  <a:pt x="1897923" y="44364"/>
                  <a:pt x="1884450" y="49606"/>
                  <a:pt x="1870363" y="51954"/>
                </a:cubicBezTo>
                <a:cubicBezTo>
                  <a:pt x="1793004" y="64847"/>
                  <a:pt x="1804130" y="55199"/>
                  <a:pt x="1745672" y="72736"/>
                </a:cubicBezTo>
                <a:cubicBezTo>
                  <a:pt x="1724690" y="79031"/>
                  <a:pt x="1704109" y="86591"/>
                  <a:pt x="1683327" y="93518"/>
                </a:cubicBezTo>
                <a:lnTo>
                  <a:pt x="1652154" y="103909"/>
                </a:lnTo>
                <a:cubicBezTo>
                  <a:pt x="1571581" y="157624"/>
                  <a:pt x="1613505" y="137573"/>
                  <a:pt x="1527463" y="166254"/>
                </a:cubicBezTo>
                <a:lnTo>
                  <a:pt x="1496291" y="176645"/>
                </a:ln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Char char="n"/>
            </a:pPr>
            <a:endParaRPr lang="en-US" sz="9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6459682" y="0"/>
            <a:ext cx="4187536" cy="2930236"/>
          </a:xfrm>
          <a:custGeom>
            <a:avLst/>
            <a:gdLst>
              <a:gd name="connsiteX0" fmla="*/ 457200 w 4187536"/>
              <a:gd name="connsiteY0" fmla="*/ 0 h 2774372"/>
              <a:gd name="connsiteX1" fmla="*/ 394854 w 4187536"/>
              <a:gd name="connsiteY1" fmla="*/ 10391 h 2774372"/>
              <a:gd name="connsiteX2" fmla="*/ 332509 w 4187536"/>
              <a:gd name="connsiteY2" fmla="*/ 31172 h 2774372"/>
              <a:gd name="connsiteX3" fmla="*/ 301336 w 4187536"/>
              <a:gd name="connsiteY3" fmla="*/ 41563 h 2774372"/>
              <a:gd name="connsiteX4" fmla="*/ 259773 w 4187536"/>
              <a:gd name="connsiteY4" fmla="*/ 51954 h 2774372"/>
              <a:gd name="connsiteX5" fmla="*/ 197427 w 4187536"/>
              <a:gd name="connsiteY5" fmla="*/ 72736 h 2774372"/>
              <a:gd name="connsiteX6" fmla="*/ 166254 w 4187536"/>
              <a:gd name="connsiteY6" fmla="*/ 93518 h 2774372"/>
              <a:gd name="connsiteX7" fmla="*/ 135082 w 4187536"/>
              <a:gd name="connsiteY7" fmla="*/ 103909 h 2774372"/>
              <a:gd name="connsiteX8" fmla="*/ 72736 w 4187536"/>
              <a:gd name="connsiteY8" fmla="*/ 145472 h 2774372"/>
              <a:gd name="connsiteX9" fmla="*/ 51954 w 4187536"/>
              <a:gd name="connsiteY9" fmla="*/ 176645 h 2774372"/>
              <a:gd name="connsiteX10" fmla="*/ 31173 w 4187536"/>
              <a:gd name="connsiteY10" fmla="*/ 270163 h 2774372"/>
              <a:gd name="connsiteX11" fmla="*/ 20782 w 4187536"/>
              <a:gd name="connsiteY11" fmla="*/ 301336 h 2774372"/>
              <a:gd name="connsiteX12" fmla="*/ 10391 w 4187536"/>
              <a:gd name="connsiteY12" fmla="*/ 384463 h 2774372"/>
              <a:gd name="connsiteX13" fmla="*/ 0 w 4187536"/>
              <a:gd name="connsiteY13" fmla="*/ 415636 h 2774372"/>
              <a:gd name="connsiteX14" fmla="*/ 20782 w 4187536"/>
              <a:gd name="connsiteY14" fmla="*/ 758536 h 2774372"/>
              <a:gd name="connsiteX15" fmla="*/ 31173 w 4187536"/>
              <a:gd name="connsiteY15" fmla="*/ 893618 h 2774372"/>
              <a:gd name="connsiteX16" fmla="*/ 51954 w 4187536"/>
              <a:gd name="connsiteY16" fmla="*/ 997527 h 2774372"/>
              <a:gd name="connsiteX17" fmla="*/ 62345 w 4187536"/>
              <a:gd name="connsiteY17" fmla="*/ 1059872 h 2774372"/>
              <a:gd name="connsiteX18" fmla="*/ 31173 w 4187536"/>
              <a:gd name="connsiteY18" fmla="*/ 1350818 h 2774372"/>
              <a:gd name="connsiteX19" fmla="*/ 20782 w 4187536"/>
              <a:gd name="connsiteY19" fmla="*/ 1381991 h 2774372"/>
              <a:gd name="connsiteX20" fmla="*/ 0 w 4187536"/>
              <a:gd name="connsiteY20" fmla="*/ 1465118 h 2774372"/>
              <a:gd name="connsiteX21" fmla="*/ 10391 w 4187536"/>
              <a:gd name="connsiteY21" fmla="*/ 1683327 h 2774372"/>
              <a:gd name="connsiteX22" fmla="*/ 20782 w 4187536"/>
              <a:gd name="connsiteY22" fmla="*/ 1724891 h 2774372"/>
              <a:gd name="connsiteX23" fmla="*/ 31173 w 4187536"/>
              <a:gd name="connsiteY23" fmla="*/ 1776845 h 2774372"/>
              <a:gd name="connsiteX24" fmla="*/ 62345 w 4187536"/>
              <a:gd name="connsiteY24" fmla="*/ 1849581 h 2774372"/>
              <a:gd name="connsiteX25" fmla="*/ 93518 w 4187536"/>
              <a:gd name="connsiteY25" fmla="*/ 1880754 h 2774372"/>
              <a:gd name="connsiteX26" fmla="*/ 114300 w 4187536"/>
              <a:gd name="connsiteY26" fmla="*/ 1911927 h 2774372"/>
              <a:gd name="connsiteX27" fmla="*/ 176645 w 4187536"/>
              <a:gd name="connsiteY27" fmla="*/ 1974272 h 2774372"/>
              <a:gd name="connsiteX28" fmla="*/ 207818 w 4187536"/>
              <a:gd name="connsiteY28" fmla="*/ 2005445 h 2774372"/>
              <a:gd name="connsiteX29" fmla="*/ 270163 w 4187536"/>
              <a:gd name="connsiteY29" fmla="*/ 2098963 h 2774372"/>
              <a:gd name="connsiteX30" fmla="*/ 301336 w 4187536"/>
              <a:gd name="connsiteY30" fmla="*/ 2119745 h 2774372"/>
              <a:gd name="connsiteX31" fmla="*/ 322118 w 4187536"/>
              <a:gd name="connsiteY31" fmla="*/ 2150918 h 2774372"/>
              <a:gd name="connsiteX32" fmla="*/ 415636 w 4187536"/>
              <a:gd name="connsiteY32" fmla="*/ 2130136 h 2774372"/>
              <a:gd name="connsiteX33" fmla="*/ 488373 w 4187536"/>
              <a:gd name="connsiteY33" fmla="*/ 2047009 h 2774372"/>
              <a:gd name="connsiteX34" fmla="*/ 509154 w 4187536"/>
              <a:gd name="connsiteY34" fmla="*/ 2015836 h 2774372"/>
              <a:gd name="connsiteX35" fmla="*/ 571500 w 4187536"/>
              <a:gd name="connsiteY35" fmla="*/ 1974272 h 2774372"/>
              <a:gd name="connsiteX36" fmla="*/ 602673 w 4187536"/>
              <a:gd name="connsiteY36" fmla="*/ 1953491 h 2774372"/>
              <a:gd name="connsiteX37" fmla="*/ 644236 w 4187536"/>
              <a:gd name="connsiteY37" fmla="*/ 1932709 h 2774372"/>
              <a:gd name="connsiteX38" fmla="*/ 706582 w 4187536"/>
              <a:gd name="connsiteY38" fmla="*/ 1901536 h 2774372"/>
              <a:gd name="connsiteX39" fmla="*/ 737754 w 4187536"/>
              <a:gd name="connsiteY39" fmla="*/ 1880754 h 2774372"/>
              <a:gd name="connsiteX40" fmla="*/ 779318 w 4187536"/>
              <a:gd name="connsiteY40" fmla="*/ 1870363 h 2774372"/>
              <a:gd name="connsiteX41" fmla="*/ 810491 w 4187536"/>
              <a:gd name="connsiteY41" fmla="*/ 1859972 h 2774372"/>
              <a:gd name="connsiteX42" fmla="*/ 852054 w 4187536"/>
              <a:gd name="connsiteY42" fmla="*/ 1849581 h 2774372"/>
              <a:gd name="connsiteX43" fmla="*/ 893618 w 4187536"/>
              <a:gd name="connsiteY43" fmla="*/ 1828800 h 2774372"/>
              <a:gd name="connsiteX44" fmla="*/ 955963 w 4187536"/>
              <a:gd name="connsiteY44" fmla="*/ 1818409 h 2774372"/>
              <a:gd name="connsiteX45" fmla="*/ 1007918 w 4187536"/>
              <a:gd name="connsiteY45" fmla="*/ 1808018 h 2774372"/>
              <a:gd name="connsiteX46" fmla="*/ 1049482 w 4187536"/>
              <a:gd name="connsiteY46" fmla="*/ 1787236 h 2774372"/>
              <a:gd name="connsiteX47" fmla="*/ 1111827 w 4187536"/>
              <a:gd name="connsiteY47" fmla="*/ 1776845 h 2774372"/>
              <a:gd name="connsiteX48" fmla="*/ 1143000 w 4187536"/>
              <a:gd name="connsiteY48" fmla="*/ 1766454 h 2774372"/>
              <a:gd name="connsiteX49" fmla="*/ 1184563 w 4187536"/>
              <a:gd name="connsiteY49" fmla="*/ 1756063 h 2774372"/>
              <a:gd name="connsiteX50" fmla="*/ 1246909 w 4187536"/>
              <a:gd name="connsiteY50" fmla="*/ 1735281 h 2774372"/>
              <a:gd name="connsiteX51" fmla="*/ 1278082 w 4187536"/>
              <a:gd name="connsiteY51" fmla="*/ 1724891 h 2774372"/>
              <a:gd name="connsiteX52" fmla="*/ 1309254 w 4187536"/>
              <a:gd name="connsiteY52" fmla="*/ 1704109 h 2774372"/>
              <a:gd name="connsiteX53" fmla="*/ 1475509 w 4187536"/>
              <a:gd name="connsiteY53" fmla="*/ 1672936 h 2774372"/>
              <a:gd name="connsiteX54" fmla="*/ 1641763 w 4187536"/>
              <a:gd name="connsiteY54" fmla="*/ 1683327 h 2774372"/>
              <a:gd name="connsiteX55" fmla="*/ 1672936 w 4187536"/>
              <a:gd name="connsiteY55" fmla="*/ 1693718 h 2774372"/>
              <a:gd name="connsiteX56" fmla="*/ 1735282 w 4187536"/>
              <a:gd name="connsiteY56" fmla="*/ 1735281 h 2774372"/>
              <a:gd name="connsiteX57" fmla="*/ 1776845 w 4187536"/>
              <a:gd name="connsiteY57" fmla="*/ 1797627 h 2774372"/>
              <a:gd name="connsiteX58" fmla="*/ 1797627 w 4187536"/>
              <a:gd name="connsiteY58" fmla="*/ 1859972 h 2774372"/>
              <a:gd name="connsiteX59" fmla="*/ 1828800 w 4187536"/>
              <a:gd name="connsiteY59" fmla="*/ 1953491 h 2774372"/>
              <a:gd name="connsiteX60" fmla="*/ 1849582 w 4187536"/>
              <a:gd name="connsiteY60" fmla="*/ 1984663 h 2774372"/>
              <a:gd name="connsiteX61" fmla="*/ 1859973 w 4187536"/>
              <a:gd name="connsiteY61" fmla="*/ 2015836 h 2774372"/>
              <a:gd name="connsiteX62" fmla="*/ 1932709 w 4187536"/>
              <a:gd name="connsiteY62" fmla="*/ 2109354 h 2774372"/>
              <a:gd name="connsiteX63" fmla="*/ 1995054 w 4187536"/>
              <a:gd name="connsiteY63" fmla="*/ 2150918 h 2774372"/>
              <a:gd name="connsiteX64" fmla="*/ 2088573 w 4187536"/>
              <a:gd name="connsiteY64" fmla="*/ 2192481 h 2774372"/>
              <a:gd name="connsiteX65" fmla="*/ 2306782 w 4187536"/>
              <a:gd name="connsiteY65" fmla="*/ 2202872 h 2774372"/>
              <a:gd name="connsiteX66" fmla="*/ 2369127 w 4187536"/>
              <a:gd name="connsiteY66" fmla="*/ 2223654 h 2774372"/>
              <a:gd name="connsiteX67" fmla="*/ 2410691 w 4187536"/>
              <a:gd name="connsiteY67" fmla="*/ 2234045 h 2774372"/>
              <a:gd name="connsiteX68" fmla="*/ 2473036 w 4187536"/>
              <a:gd name="connsiteY68" fmla="*/ 2254827 h 2774372"/>
              <a:gd name="connsiteX69" fmla="*/ 2504209 w 4187536"/>
              <a:gd name="connsiteY69" fmla="*/ 2286000 h 2774372"/>
              <a:gd name="connsiteX70" fmla="*/ 2535382 w 4187536"/>
              <a:gd name="connsiteY70" fmla="*/ 2306781 h 2774372"/>
              <a:gd name="connsiteX71" fmla="*/ 2545773 w 4187536"/>
              <a:gd name="connsiteY71" fmla="*/ 2337954 h 2774372"/>
              <a:gd name="connsiteX72" fmla="*/ 2587336 w 4187536"/>
              <a:gd name="connsiteY72" fmla="*/ 2400300 h 2774372"/>
              <a:gd name="connsiteX73" fmla="*/ 2628900 w 4187536"/>
              <a:gd name="connsiteY73" fmla="*/ 2462645 h 2774372"/>
              <a:gd name="connsiteX74" fmla="*/ 2660073 w 4187536"/>
              <a:gd name="connsiteY74" fmla="*/ 2493818 h 2774372"/>
              <a:gd name="connsiteX75" fmla="*/ 2680854 w 4187536"/>
              <a:gd name="connsiteY75" fmla="*/ 2524991 h 2774372"/>
              <a:gd name="connsiteX76" fmla="*/ 2743200 w 4187536"/>
              <a:gd name="connsiteY76" fmla="*/ 2576945 h 2774372"/>
              <a:gd name="connsiteX77" fmla="*/ 2753591 w 4187536"/>
              <a:gd name="connsiteY77" fmla="*/ 2608118 h 2774372"/>
              <a:gd name="connsiteX78" fmla="*/ 2815936 w 4187536"/>
              <a:gd name="connsiteY78" fmla="*/ 2660072 h 2774372"/>
              <a:gd name="connsiteX79" fmla="*/ 2930236 w 4187536"/>
              <a:gd name="connsiteY79" fmla="*/ 2712027 h 2774372"/>
              <a:gd name="connsiteX80" fmla="*/ 2971800 w 4187536"/>
              <a:gd name="connsiteY80" fmla="*/ 2722418 h 2774372"/>
              <a:gd name="connsiteX81" fmla="*/ 3002973 w 4187536"/>
              <a:gd name="connsiteY81" fmla="*/ 2732809 h 2774372"/>
              <a:gd name="connsiteX82" fmla="*/ 3106882 w 4187536"/>
              <a:gd name="connsiteY82" fmla="*/ 2743200 h 2774372"/>
              <a:gd name="connsiteX83" fmla="*/ 3262745 w 4187536"/>
              <a:gd name="connsiteY83" fmla="*/ 2763981 h 2774372"/>
              <a:gd name="connsiteX84" fmla="*/ 3314700 w 4187536"/>
              <a:gd name="connsiteY84" fmla="*/ 2774372 h 2774372"/>
              <a:gd name="connsiteX85" fmla="*/ 3636818 w 4187536"/>
              <a:gd name="connsiteY85" fmla="*/ 2753591 h 2774372"/>
              <a:gd name="connsiteX86" fmla="*/ 3699163 w 4187536"/>
              <a:gd name="connsiteY86" fmla="*/ 2732809 h 2774372"/>
              <a:gd name="connsiteX87" fmla="*/ 3803073 w 4187536"/>
              <a:gd name="connsiteY87" fmla="*/ 2670463 h 2774372"/>
              <a:gd name="connsiteX88" fmla="*/ 3844636 w 4187536"/>
              <a:gd name="connsiteY88" fmla="*/ 2649681 h 2774372"/>
              <a:gd name="connsiteX89" fmla="*/ 3917373 w 4187536"/>
              <a:gd name="connsiteY89" fmla="*/ 2576945 h 2774372"/>
              <a:gd name="connsiteX90" fmla="*/ 3948545 w 4187536"/>
              <a:gd name="connsiteY90" fmla="*/ 2545772 h 2774372"/>
              <a:gd name="connsiteX91" fmla="*/ 4000500 w 4187536"/>
              <a:gd name="connsiteY91" fmla="*/ 2504209 h 2774372"/>
              <a:gd name="connsiteX92" fmla="*/ 4052454 w 4187536"/>
              <a:gd name="connsiteY92" fmla="*/ 2389909 h 2774372"/>
              <a:gd name="connsiteX93" fmla="*/ 4031673 w 4187536"/>
              <a:gd name="connsiteY93" fmla="*/ 2078181 h 2774372"/>
              <a:gd name="connsiteX94" fmla="*/ 4042063 w 4187536"/>
              <a:gd name="connsiteY94" fmla="*/ 1943100 h 2774372"/>
              <a:gd name="connsiteX95" fmla="*/ 4031673 w 4187536"/>
              <a:gd name="connsiteY95" fmla="*/ 1818409 h 2774372"/>
              <a:gd name="connsiteX96" fmla="*/ 4010891 w 4187536"/>
              <a:gd name="connsiteY96" fmla="*/ 1714500 h 2774372"/>
              <a:gd name="connsiteX97" fmla="*/ 4010891 w 4187536"/>
              <a:gd name="connsiteY97" fmla="*/ 1371600 h 2774372"/>
              <a:gd name="connsiteX98" fmla="*/ 4021282 w 4187536"/>
              <a:gd name="connsiteY98" fmla="*/ 1340427 h 2774372"/>
              <a:gd name="connsiteX99" fmla="*/ 4042063 w 4187536"/>
              <a:gd name="connsiteY99" fmla="*/ 1257300 h 2774372"/>
              <a:gd name="connsiteX100" fmla="*/ 4052454 w 4187536"/>
              <a:gd name="connsiteY100" fmla="*/ 1215736 h 2774372"/>
              <a:gd name="connsiteX101" fmla="*/ 4073236 w 4187536"/>
              <a:gd name="connsiteY101" fmla="*/ 1174172 h 2774372"/>
              <a:gd name="connsiteX102" fmla="*/ 4083627 w 4187536"/>
              <a:gd name="connsiteY102" fmla="*/ 1143000 h 2774372"/>
              <a:gd name="connsiteX103" fmla="*/ 4125191 w 4187536"/>
              <a:gd name="connsiteY103" fmla="*/ 1070263 h 2774372"/>
              <a:gd name="connsiteX104" fmla="*/ 4135582 w 4187536"/>
              <a:gd name="connsiteY104" fmla="*/ 1028700 h 2774372"/>
              <a:gd name="connsiteX105" fmla="*/ 4145973 w 4187536"/>
              <a:gd name="connsiteY105" fmla="*/ 997527 h 2774372"/>
              <a:gd name="connsiteX106" fmla="*/ 4166754 w 4187536"/>
              <a:gd name="connsiteY106" fmla="*/ 914400 h 2774372"/>
              <a:gd name="connsiteX107" fmla="*/ 4187536 w 4187536"/>
              <a:gd name="connsiteY107" fmla="*/ 841663 h 2774372"/>
              <a:gd name="connsiteX108" fmla="*/ 4177145 w 4187536"/>
              <a:gd name="connsiteY108" fmla="*/ 737754 h 2774372"/>
              <a:gd name="connsiteX109" fmla="*/ 4156363 w 4187536"/>
              <a:gd name="connsiteY109" fmla="*/ 675409 h 2774372"/>
              <a:gd name="connsiteX110" fmla="*/ 4145973 w 4187536"/>
              <a:gd name="connsiteY110" fmla="*/ 644236 h 2774372"/>
              <a:gd name="connsiteX111" fmla="*/ 4135582 w 4187536"/>
              <a:gd name="connsiteY111" fmla="*/ 613063 h 2774372"/>
              <a:gd name="connsiteX112" fmla="*/ 4114800 w 4187536"/>
              <a:gd name="connsiteY112" fmla="*/ 529936 h 2774372"/>
              <a:gd name="connsiteX113" fmla="*/ 4104409 w 4187536"/>
              <a:gd name="connsiteY113" fmla="*/ 488372 h 2774372"/>
              <a:gd name="connsiteX114" fmla="*/ 4094018 w 4187536"/>
              <a:gd name="connsiteY114" fmla="*/ 426027 h 2774372"/>
              <a:gd name="connsiteX115" fmla="*/ 4042063 w 4187536"/>
              <a:gd name="connsiteY115" fmla="*/ 342900 h 2774372"/>
              <a:gd name="connsiteX116" fmla="*/ 4010891 w 4187536"/>
              <a:gd name="connsiteY116" fmla="*/ 311727 h 2774372"/>
              <a:gd name="connsiteX117" fmla="*/ 3938154 w 4187536"/>
              <a:gd name="connsiteY117" fmla="*/ 238991 h 2774372"/>
              <a:gd name="connsiteX118" fmla="*/ 3886200 w 4187536"/>
              <a:gd name="connsiteY118" fmla="*/ 176645 h 2774372"/>
              <a:gd name="connsiteX119" fmla="*/ 3844636 w 4187536"/>
              <a:gd name="connsiteY119" fmla="*/ 124691 h 2774372"/>
              <a:gd name="connsiteX120" fmla="*/ 3813463 w 4187536"/>
              <a:gd name="connsiteY120" fmla="*/ 103909 h 2774372"/>
              <a:gd name="connsiteX121" fmla="*/ 3751118 w 4187536"/>
              <a:gd name="connsiteY121" fmla="*/ 51954 h 2774372"/>
              <a:gd name="connsiteX122" fmla="*/ 3667991 w 4187536"/>
              <a:gd name="connsiteY122" fmla="*/ 31172 h 2774372"/>
              <a:gd name="connsiteX123" fmla="*/ 3564082 w 4187536"/>
              <a:gd name="connsiteY123" fmla="*/ 10391 h 2774372"/>
              <a:gd name="connsiteX124" fmla="*/ 2982191 w 4187536"/>
              <a:gd name="connsiteY124" fmla="*/ 20781 h 2774372"/>
              <a:gd name="connsiteX125" fmla="*/ 2878282 w 4187536"/>
              <a:gd name="connsiteY125" fmla="*/ 31172 h 2774372"/>
              <a:gd name="connsiteX126" fmla="*/ 2722418 w 4187536"/>
              <a:gd name="connsiteY126" fmla="*/ 41563 h 2774372"/>
              <a:gd name="connsiteX127" fmla="*/ 2493818 w 4187536"/>
              <a:gd name="connsiteY127" fmla="*/ 62345 h 2774372"/>
              <a:gd name="connsiteX128" fmla="*/ 2400300 w 4187536"/>
              <a:gd name="connsiteY128" fmla="*/ 83127 h 2774372"/>
              <a:gd name="connsiteX129" fmla="*/ 2317173 w 4187536"/>
              <a:gd name="connsiteY129" fmla="*/ 93518 h 2774372"/>
              <a:gd name="connsiteX130" fmla="*/ 2244436 w 4187536"/>
              <a:gd name="connsiteY130" fmla="*/ 103909 h 2774372"/>
              <a:gd name="connsiteX131" fmla="*/ 2109354 w 4187536"/>
              <a:gd name="connsiteY131" fmla="*/ 124691 h 2774372"/>
              <a:gd name="connsiteX132" fmla="*/ 1953491 w 4187536"/>
              <a:gd name="connsiteY132" fmla="*/ 135081 h 2774372"/>
              <a:gd name="connsiteX133" fmla="*/ 1745673 w 4187536"/>
              <a:gd name="connsiteY133" fmla="*/ 124691 h 2774372"/>
              <a:gd name="connsiteX134" fmla="*/ 1496291 w 4187536"/>
              <a:gd name="connsiteY134" fmla="*/ 103909 h 2774372"/>
              <a:gd name="connsiteX135" fmla="*/ 1444336 w 4187536"/>
              <a:gd name="connsiteY135" fmla="*/ 93518 h 2774372"/>
              <a:gd name="connsiteX136" fmla="*/ 1361209 w 4187536"/>
              <a:gd name="connsiteY136" fmla="*/ 83127 h 2774372"/>
              <a:gd name="connsiteX137" fmla="*/ 1298863 w 4187536"/>
              <a:gd name="connsiteY137" fmla="*/ 62345 h 2774372"/>
              <a:gd name="connsiteX138" fmla="*/ 1267691 w 4187536"/>
              <a:gd name="connsiteY138" fmla="*/ 41563 h 2774372"/>
              <a:gd name="connsiteX139" fmla="*/ 1184563 w 4187536"/>
              <a:gd name="connsiteY139" fmla="*/ 20781 h 2774372"/>
              <a:gd name="connsiteX140" fmla="*/ 966354 w 4187536"/>
              <a:gd name="connsiteY140" fmla="*/ 31172 h 2774372"/>
              <a:gd name="connsiteX141" fmla="*/ 893618 w 4187536"/>
              <a:gd name="connsiteY141" fmla="*/ 41563 h 2774372"/>
              <a:gd name="connsiteX142" fmla="*/ 374073 w 4187536"/>
              <a:gd name="connsiteY142" fmla="*/ 31172 h 2774372"/>
              <a:gd name="connsiteX143" fmla="*/ 218209 w 4187536"/>
              <a:gd name="connsiteY143" fmla="*/ 31172 h 27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187536" h="2774372">
                <a:moveTo>
                  <a:pt x="457200" y="0"/>
                </a:moveTo>
                <a:cubicBezTo>
                  <a:pt x="436418" y="3464"/>
                  <a:pt x="415294" y="5281"/>
                  <a:pt x="394854" y="10391"/>
                </a:cubicBezTo>
                <a:cubicBezTo>
                  <a:pt x="373602" y="15704"/>
                  <a:pt x="353291" y="24245"/>
                  <a:pt x="332509" y="31172"/>
                </a:cubicBezTo>
                <a:cubicBezTo>
                  <a:pt x="322118" y="34636"/>
                  <a:pt x="311962" y="38906"/>
                  <a:pt x="301336" y="41563"/>
                </a:cubicBezTo>
                <a:cubicBezTo>
                  <a:pt x="287482" y="45027"/>
                  <a:pt x="273451" y="47850"/>
                  <a:pt x="259773" y="51954"/>
                </a:cubicBezTo>
                <a:cubicBezTo>
                  <a:pt x="238791" y="58249"/>
                  <a:pt x="197427" y="72736"/>
                  <a:pt x="197427" y="72736"/>
                </a:cubicBezTo>
                <a:cubicBezTo>
                  <a:pt x="187036" y="79663"/>
                  <a:pt x="177424" y="87933"/>
                  <a:pt x="166254" y="93518"/>
                </a:cubicBezTo>
                <a:cubicBezTo>
                  <a:pt x="156458" y="98416"/>
                  <a:pt x="144656" y="98590"/>
                  <a:pt x="135082" y="103909"/>
                </a:cubicBezTo>
                <a:cubicBezTo>
                  <a:pt x="113248" y="116039"/>
                  <a:pt x="72736" y="145472"/>
                  <a:pt x="72736" y="145472"/>
                </a:cubicBezTo>
                <a:cubicBezTo>
                  <a:pt x="65809" y="155863"/>
                  <a:pt x="57539" y="165475"/>
                  <a:pt x="51954" y="176645"/>
                </a:cubicBezTo>
                <a:cubicBezTo>
                  <a:pt x="37918" y="204716"/>
                  <a:pt x="37559" y="241425"/>
                  <a:pt x="31173" y="270163"/>
                </a:cubicBezTo>
                <a:cubicBezTo>
                  <a:pt x="28797" y="280855"/>
                  <a:pt x="24246" y="290945"/>
                  <a:pt x="20782" y="301336"/>
                </a:cubicBezTo>
                <a:cubicBezTo>
                  <a:pt x="17318" y="329045"/>
                  <a:pt x="15386" y="356989"/>
                  <a:pt x="10391" y="384463"/>
                </a:cubicBezTo>
                <a:cubicBezTo>
                  <a:pt x="8432" y="395239"/>
                  <a:pt x="0" y="404683"/>
                  <a:pt x="0" y="415636"/>
                </a:cubicBezTo>
                <a:cubicBezTo>
                  <a:pt x="0" y="746501"/>
                  <a:pt x="3350" y="575501"/>
                  <a:pt x="20782" y="758536"/>
                </a:cubicBezTo>
                <a:cubicBezTo>
                  <a:pt x="25064" y="803493"/>
                  <a:pt x="26446" y="848706"/>
                  <a:pt x="31173" y="893618"/>
                </a:cubicBezTo>
                <a:cubicBezTo>
                  <a:pt x="39086" y="968793"/>
                  <a:pt x="39724" y="936376"/>
                  <a:pt x="51954" y="997527"/>
                </a:cubicBezTo>
                <a:cubicBezTo>
                  <a:pt x="56086" y="1018186"/>
                  <a:pt x="58881" y="1039090"/>
                  <a:pt x="62345" y="1059872"/>
                </a:cubicBezTo>
                <a:cubicBezTo>
                  <a:pt x="55900" y="1188773"/>
                  <a:pt x="66563" y="1244647"/>
                  <a:pt x="31173" y="1350818"/>
                </a:cubicBezTo>
                <a:cubicBezTo>
                  <a:pt x="27709" y="1361209"/>
                  <a:pt x="23664" y="1371424"/>
                  <a:pt x="20782" y="1381991"/>
                </a:cubicBezTo>
                <a:cubicBezTo>
                  <a:pt x="13267" y="1409546"/>
                  <a:pt x="0" y="1465118"/>
                  <a:pt x="0" y="1465118"/>
                </a:cubicBezTo>
                <a:cubicBezTo>
                  <a:pt x="3464" y="1537854"/>
                  <a:pt x="4584" y="1610740"/>
                  <a:pt x="10391" y="1683327"/>
                </a:cubicBezTo>
                <a:cubicBezTo>
                  <a:pt x="11530" y="1697563"/>
                  <a:pt x="17684" y="1710950"/>
                  <a:pt x="20782" y="1724891"/>
                </a:cubicBezTo>
                <a:cubicBezTo>
                  <a:pt x="24613" y="1742131"/>
                  <a:pt x="26890" y="1759711"/>
                  <a:pt x="31173" y="1776845"/>
                </a:cubicBezTo>
                <a:cubicBezTo>
                  <a:pt x="36392" y="1797722"/>
                  <a:pt x="50904" y="1833564"/>
                  <a:pt x="62345" y="1849581"/>
                </a:cubicBezTo>
                <a:cubicBezTo>
                  <a:pt x="70886" y="1861539"/>
                  <a:pt x="84110" y="1869465"/>
                  <a:pt x="93518" y="1880754"/>
                </a:cubicBezTo>
                <a:cubicBezTo>
                  <a:pt x="101513" y="1890348"/>
                  <a:pt x="106003" y="1902593"/>
                  <a:pt x="114300" y="1911927"/>
                </a:cubicBezTo>
                <a:cubicBezTo>
                  <a:pt x="133825" y="1933893"/>
                  <a:pt x="155863" y="1953490"/>
                  <a:pt x="176645" y="1974272"/>
                </a:cubicBezTo>
                <a:lnTo>
                  <a:pt x="207818" y="2005445"/>
                </a:lnTo>
                <a:cubicBezTo>
                  <a:pt x="207820" y="2005447"/>
                  <a:pt x="259771" y="2083375"/>
                  <a:pt x="270163" y="2098963"/>
                </a:cubicBezTo>
                <a:cubicBezTo>
                  <a:pt x="277090" y="2109354"/>
                  <a:pt x="290945" y="2112818"/>
                  <a:pt x="301336" y="2119745"/>
                </a:cubicBezTo>
                <a:cubicBezTo>
                  <a:pt x="308263" y="2130136"/>
                  <a:pt x="310002" y="2147889"/>
                  <a:pt x="322118" y="2150918"/>
                </a:cubicBezTo>
                <a:cubicBezTo>
                  <a:pt x="343017" y="2156143"/>
                  <a:pt x="391640" y="2138135"/>
                  <a:pt x="415636" y="2130136"/>
                </a:cubicBezTo>
                <a:cubicBezTo>
                  <a:pt x="467590" y="2095500"/>
                  <a:pt x="439883" y="2119744"/>
                  <a:pt x="488373" y="2047009"/>
                </a:cubicBezTo>
                <a:cubicBezTo>
                  <a:pt x="495300" y="2036618"/>
                  <a:pt x="498763" y="2022763"/>
                  <a:pt x="509154" y="2015836"/>
                </a:cubicBezTo>
                <a:lnTo>
                  <a:pt x="571500" y="1974272"/>
                </a:lnTo>
                <a:cubicBezTo>
                  <a:pt x="581891" y="1967345"/>
                  <a:pt x="591503" y="1959076"/>
                  <a:pt x="602673" y="1953491"/>
                </a:cubicBezTo>
                <a:cubicBezTo>
                  <a:pt x="616527" y="1946564"/>
                  <a:pt x="630787" y="1940394"/>
                  <a:pt x="644236" y="1932709"/>
                </a:cubicBezTo>
                <a:cubicBezTo>
                  <a:pt x="700635" y="1900480"/>
                  <a:pt x="649430" y="1920587"/>
                  <a:pt x="706582" y="1901536"/>
                </a:cubicBezTo>
                <a:cubicBezTo>
                  <a:pt x="716973" y="1894609"/>
                  <a:pt x="726276" y="1885673"/>
                  <a:pt x="737754" y="1880754"/>
                </a:cubicBezTo>
                <a:cubicBezTo>
                  <a:pt x="750880" y="1875128"/>
                  <a:pt x="765586" y="1874286"/>
                  <a:pt x="779318" y="1870363"/>
                </a:cubicBezTo>
                <a:cubicBezTo>
                  <a:pt x="789850" y="1867354"/>
                  <a:pt x="799959" y="1862981"/>
                  <a:pt x="810491" y="1859972"/>
                </a:cubicBezTo>
                <a:cubicBezTo>
                  <a:pt x="824222" y="1856049"/>
                  <a:pt x="838682" y="1854595"/>
                  <a:pt x="852054" y="1849581"/>
                </a:cubicBezTo>
                <a:cubicBezTo>
                  <a:pt x="866558" y="1844142"/>
                  <a:pt x="878781" y="1833251"/>
                  <a:pt x="893618" y="1828800"/>
                </a:cubicBezTo>
                <a:cubicBezTo>
                  <a:pt x="913798" y="1822746"/>
                  <a:pt x="935235" y="1822178"/>
                  <a:pt x="955963" y="1818409"/>
                </a:cubicBezTo>
                <a:cubicBezTo>
                  <a:pt x="973339" y="1815250"/>
                  <a:pt x="990600" y="1811482"/>
                  <a:pt x="1007918" y="1808018"/>
                </a:cubicBezTo>
                <a:cubicBezTo>
                  <a:pt x="1021773" y="1801091"/>
                  <a:pt x="1034645" y="1791687"/>
                  <a:pt x="1049482" y="1787236"/>
                </a:cubicBezTo>
                <a:cubicBezTo>
                  <a:pt x="1069662" y="1781182"/>
                  <a:pt x="1091260" y="1781415"/>
                  <a:pt x="1111827" y="1776845"/>
                </a:cubicBezTo>
                <a:cubicBezTo>
                  <a:pt x="1122519" y="1774469"/>
                  <a:pt x="1132468" y="1769463"/>
                  <a:pt x="1143000" y="1766454"/>
                </a:cubicBezTo>
                <a:cubicBezTo>
                  <a:pt x="1156731" y="1762531"/>
                  <a:pt x="1170885" y="1760167"/>
                  <a:pt x="1184563" y="1756063"/>
                </a:cubicBezTo>
                <a:cubicBezTo>
                  <a:pt x="1205545" y="1749768"/>
                  <a:pt x="1226127" y="1742208"/>
                  <a:pt x="1246909" y="1735281"/>
                </a:cubicBezTo>
                <a:lnTo>
                  <a:pt x="1278082" y="1724891"/>
                </a:lnTo>
                <a:cubicBezTo>
                  <a:pt x="1288473" y="1717964"/>
                  <a:pt x="1297842" y="1709181"/>
                  <a:pt x="1309254" y="1704109"/>
                </a:cubicBezTo>
                <a:cubicBezTo>
                  <a:pt x="1373858" y="1675396"/>
                  <a:pt x="1398689" y="1680618"/>
                  <a:pt x="1475509" y="1672936"/>
                </a:cubicBezTo>
                <a:cubicBezTo>
                  <a:pt x="1530927" y="1676400"/>
                  <a:pt x="1586542" y="1677514"/>
                  <a:pt x="1641763" y="1683327"/>
                </a:cubicBezTo>
                <a:cubicBezTo>
                  <a:pt x="1652656" y="1684474"/>
                  <a:pt x="1663361" y="1688399"/>
                  <a:pt x="1672936" y="1693718"/>
                </a:cubicBezTo>
                <a:cubicBezTo>
                  <a:pt x="1694770" y="1705848"/>
                  <a:pt x="1735282" y="1735281"/>
                  <a:pt x="1735282" y="1735281"/>
                </a:cubicBezTo>
                <a:lnTo>
                  <a:pt x="1776845" y="1797627"/>
                </a:lnTo>
                <a:cubicBezTo>
                  <a:pt x="1788996" y="1815854"/>
                  <a:pt x="1790700" y="1839190"/>
                  <a:pt x="1797627" y="1859972"/>
                </a:cubicBezTo>
                <a:lnTo>
                  <a:pt x="1828800" y="1953491"/>
                </a:lnTo>
                <a:cubicBezTo>
                  <a:pt x="1832749" y="1965338"/>
                  <a:pt x="1842655" y="1974272"/>
                  <a:pt x="1849582" y="1984663"/>
                </a:cubicBezTo>
                <a:cubicBezTo>
                  <a:pt x="1853046" y="1995054"/>
                  <a:pt x="1854654" y="2006261"/>
                  <a:pt x="1859973" y="2015836"/>
                </a:cubicBezTo>
                <a:cubicBezTo>
                  <a:pt x="1877054" y="2046583"/>
                  <a:pt x="1903075" y="2086305"/>
                  <a:pt x="1932709" y="2109354"/>
                </a:cubicBezTo>
                <a:cubicBezTo>
                  <a:pt x="1952424" y="2124688"/>
                  <a:pt x="1974272" y="2137063"/>
                  <a:pt x="1995054" y="2150918"/>
                </a:cubicBezTo>
                <a:cubicBezTo>
                  <a:pt x="2024933" y="2170838"/>
                  <a:pt x="2048621" y="2190579"/>
                  <a:pt x="2088573" y="2192481"/>
                </a:cubicBezTo>
                <a:lnTo>
                  <a:pt x="2306782" y="2202872"/>
                </a:lnTo>
                <a:cubicBezTo>
                  <a:pt x="2327564" y="2209799"/>
                  <a:pt x="2347875" y="2218341"/>
                  <a:pt x="2369127" y="2223654"/>
                </a:cubicBezTo>
                <a:cubicBezTo>
                  <a:pt x="2382982" y="2227118"/>
                  <a:pt x="2397012" y="2229941"/>
                  <a:pt x="2410691" y="2234045"/>
                </a:cubicBezTo>
                <a:cubicBezTo>
                  <a:pt x="2431673" y="2240340"/>
                  <a:pt x="2473036" y="2254827"/>
                  <a:pt x="2473036" y="2254827"/>
                </a:cubicBezTo>
                <a:cubicBezTo>
                  <a:pt x="2483427" y="2265218"/>
                  <a:pt x="2492920" y="2276593"/>
                  <a:pt x="2504209" y="2286000"/>
                </a:cubicBezTo>
                <a:cubicBezTo>
                  <a:pt x="2513803" y="2293995"/>
                  <a:pt x="2527581" y="2297029"/>
                  <a:pt x="2535382" y="2306781"/>
                </a:cubicBezTo>
                <a:cubicBezTo>
                  <a:pt x="2542224" y="2315334"/>
                  <a:pt x="2540454" y="2328379"/>
                  <a:pt x="2545773" y="2337954"/>
                </a:cubicBezTo>
                <a:cubicBezTo>
                  <a:pt x="2557903" y="2359788"/>
                  <a:pt x="2573481" y="2379518"/>
                  <a:pt x="2587336" y="2400300"/>
                </a:cubicBezTo>
                <a:lnTo>
                  <a:pt x="2628900" y="2462645"/>
                </a:lnTo>
                <a:cubicBezTo>
                  <a:pt x="2637051" y="2474872"/>
                  <a:pt x="2650666" y="2482529"/>
                  <a:pt x="2660073" y="2493818"/>
                </a:cubicBezTo>
                <a:cubicBezTo>
                  <a:pt x="2668068" y="2503412"/>
                  <a:pt x="2672859" y="2515397"/>
                  <a:pt x="2680854" y="2524991"/>
                </a:cubicBezTo>
                <a:cubicBezTo>
                  <a:pt x="2705854" y="2554991"/>
                  <a:pt x="2712551" y="2556513"/>
                  <a:pt x="2743200" y="2576945"/>
                </a:cubicBezTo>
                <a:cubicBezTo>
                  <a:pt x="2746664" y="2587336"/>
                  <a:pt x="2747515" y="2599004"/>
                  <a:pt x="2753591" y="2608118"/>
                </a:cubicBezTo>
                <a:cubicBezTo>
                  <a:pt x="2766157" y="2626968"/>
                  <a:pt x="2795852" y="2649117"/>
                  <a:pt x="2815936" y="2660072"/>
                </a:cubicBezTo>
                <a:cubicBezTo>
                  <a:pt x="2861197" y="2684759"/>
                  <a:pt x="2886525" y="2699538"/>
                  <a:pt x="2930236" y="2712027"/>
                </a:cubicBezTo>
                <a:cubicBezTo>
                  <a:pt x="2943968" y="2715950"/>
                  <a:pt x="2958068" y="2718495"/>
                  <a:pt x="2971800" y="2722418"/>
                </a:cubicBezTo>
                <a:cubicBezTo>
                  <a:pt x="2982332" y="2725427"/>
                  <a:pt x="2992147" y="2731143"/>
                  <a:pt x="3002973" y="2732809"/>
                </a:cubicBezTo>
                <a:cubicBezTo>
                  <a:pt x="3037377" y="2738102"/>
                  <a:pt x="3072246" y="2739736"/>
                  <a:pt x="3106882" y="2743200"/>
                </a:cubicBezTo>
                <a:cubicBezTo>
                  <a:pt x="3223786" y="2766581"/>
                  <a:pt x="3080524" y="2739686"/>
                  <a:pt x="3262745" y="2763981"/>
                </a:cubicBezTo>
                <a:cubicBezTo>
                  <a:pt x="3280251" y="2766315"/>
                  <a:pt x="3297382" y="2770908"/>
                  <a:pt x="3314700" y="2774372"/>
                </a:cubicBezTo>
                <a:cubicBezTo>
                  <a:pt x="3343581" y="2773169"/>
                  <a:pt x="3553831" y="2772742"/>
                  <a:pt x="3636818" y="2753591"/>
                </a:cubicBezTo>
                <a:cubicBezTo>
                  <a:pt x="3658163" y="2748665"/>
                  <a:pt x="3678824" y="2740945"/>
                  <a:pt x="3699163" y="2732809"/>
                </a:cubicBezTo>
                <a:cubicBezTo>
                  <a:pt x="3776923" y="2701705"/>
                  <a:pt x="3705497" y="2719252"/>
                  <a:pt x="3803073" y="2670463"/>
                </a:cubicBezTo>
                <a:lnTo>
                  <a:pt x="3844636" y="2649681"/>
                </a:lnTo>
                <a:cubicBezTo>
                  <a:pt x="3881891" y="2593800"/>
                  <a:pt x="3848260" y="2637420"/>
                  <a:pt x="3917373" y="2576945"/>
                </a:cubicBezTo>
                <a:cubicBezTo>
                  <a:pt x="3928432" y="2567268"/>
                  <a:pt x="3937486" y="2555449"/>
                  <a:pt x="3948545" y="2545772"/>
                </a:cubicBezTo>
                <a:cubicBezTo>
                  <a:pt x="3965236" y="2531168"/>
                  <a:pt x="3983182" y="2518063"/>
                  <a:pt x="4000500" y="2504209"/>
                </a:cubicBezTo>
                <a:cubicBezTo>
                  <a:pt x="4019118" y="2473180"/>
                  <a:pt x="4051129" y="2428344"/>
                  <a:pt x="4052454" y="2389909"/>
                </a:cubicBezTo>
                <a:cubicBezTo>
                  <a:pt x="4057544" y="2242277"/>
                  <a:pt x="4048257" y="2194279"/>
                  <a:pt x="4031673" y="2078181"/>
                </a:cubicBezTo>
                <a:cubicBezTo>
                  <a:pt x="4035136" y="2033154"/>
                  <a:pt x="4042063" y="1988260"/>
                  <a:pt x="4042063" y="1943100"/>
                </a:cubicBezTo>
                <a:cubicBezTo>
                  <a:pt x="4042063" y="1901392"/>
                  <a:pt x="4036039" y="1859888"/>
                  <a:pt x="4031673" y="1818409"/>
                </a:cubicBezTo>
                <a:cubicBezTo>
                  <a:pt x="4024326" y="1748607"/>
                  <a:pt x="4026973" y="1762746"/>
                  <a:pt x="4010891" y="1714500"/>
                </a:cubicBezTo>
                <a:cubicBezTo>
                  <a:pt x="3986552" y="1568468"/>
                  <a:pt x="3993337" y="1634909"/>
                  <a:pt x="4010891" y="1371600"/>
                </a:cubicBezTo>
                <a:cubicBezTo>
                  <a:pt x="4011620" y="1360671"/>
                  <a:pt x="4018400" y="1350994"/>
                  <a:pt x="4021282" y="1340427"/>
                </a:cubicBezTo>
                <a:cubicBezTo>
                  <a:pt x="4028797" y="1312872"/>
                  <a:pt x="4035136" y="1285009"/>
                  <a:pt x="4042063" y="1257300"/>
                </a:cubicBezTo>
                <a:cubicBezTo>
                  <a:pt x="4045527" y="1243445"/>
                  <a:pt x="4046067" y="1228509"/>
                  <a:pt x="4052454" y="1215736"/>
                </a:cubicBezTo>
                <a:cubicBezTo>
                  <a:pt x="4059381" y="1201881"/>
                  <a:pt x="4067134" y="1188410"/>
                  <a:pt x="4073236" y="1174172"/>
                </a:cubicBezTo>
                <a:cubicBezTo>
                  <a:pt x="4077551" y="1164105"/>
                  <a:pt x="4078729" y="1152796"/>
                  <a:pt x="4083627" y="1143000"/>
                </a:cubicBezTo>
                <a:cubicBezTo>
                  <a:pt x="4113774" y="1082707"/>
                  <a:pt x="4097866" y="1143130"/>
                  <a:pt x="4125191" y="1070263"/>
                </a:cubicBezTo>
                <a:cubicBezTo>
                  <a:pt x="4130205" y="1056892"/>
                  <a:pt x="4131659" y="1042431"/>
                  <a:pt x="4135582" y="1028700"/>
                </a:cubicBezTo>
                <a:cubicBezTo>
                  <a:pt x="4138591" y="1018168"/>
                  <a:pt x="4143091" y="1008094"/>
                  <a:pt x="4145973" y="997527"/>
                </a:cubicBezTo>
                <a:cubicBezTo>
                  <a:pt x="4153488" y="969972"/>
                  <a:pt x="4157722" y="941496"/>
                  <a:pt x="4166754" y="914400"/>
                </a:cubicBezTo>
                <a:cubicBezTo>
                  <a:pt x="4181661" y="869679"/>
                  <a:pt x="4174488" y="893853"/>
                  <a:pt x="4187536" y="841663"/>
                </a:cubicBezTo>
                <a:cubicBezTo>
                  <a:pt x="4184072" y="807027"/>
                  <a:pt x="4183560" y="771967"/>
                  <a:pt x="4177145" y="737754"/>
                </a:cubicBezTo>
                <a:cubicBezTo>
                  <a:pt x="4173108" y="716223"/>
                  <a:pt x="4163290" y="696191"/>
                  <a:pt x="4156363" y="675409"/>
                </a:cubicBezTo>
                <a:lnTo>
                  <a:pt x="4145973" y="644236"/>
                </a:lnTo>
                <a:cubicBezTo>
                  <a:pt x="4142509" y="633845"/>
                  <a:pt x="4138239" y="623689"/>
                  <a:pt x="4135582" y="613063"/>
                </a:cubicBezTo>
                <a:lnTo>
                  <a:pt x="4114800" y="529936"/>
                </a:lnTo>
                <a:cubicBezTo>
                  <a:pt x="4111336" y="516081"/>
                  <a:pt x="4106757" y="502459"/>
                  <a:pt x="4104409" y="488372"/>
                </a:cubicBezTo>
                <a:cubicBezTo>
                  <a:pt x="4100945" y="467590"/>
                  <a:pt x="4100072" y="446207"/>
                  <a:pt x="4094018" y="426027"/>
                </a:cubicBezTo>
                <a:cubicBezTo>
                  <a:pt x="4085830" y="398733"/>
                  <a:pt x="4059791" y="363583"/>
                  <a:pt x="4042063" y="342900"/>
                </a:cubicBezTo>
                <a:cubicBezTo>
                  <a:pt x="4032500" y="331743"/>
                  <a:pt x="4020454" y="322884"/>
                  <a:pt x="4010891" y="311727"/>
                </a:cubicBezTo>
                <a:cubicBezTo>
                  <a:pt x="3952705" y="243842"/>
                  <a:pt x="4010195" y="293020"/>
                  <a:pt x="3938154" y="238991"/>
                </a:cubicBezTo>
                <a:cubicBezTo>
                  <a:pt x="3918308" y="179454"/>
                  <a:pt x="3942816" y="233261"/>
                  <a:pt x="3886200" y="176645"/>
                </a:cubicBezTo>
                <a:cubicBezTo>
                  <a:pt x="3870518" y="160963"/>
                  <a:pt x="3860318" y="140373"/>
                  <a:pt x="3844636" y="124691"/>
                </a:cubicBezTo>
                <a:cubicBezTo>
                  <a:pt x="3835805" y="115860"/>
                  <a:pt x="3823057" y="111904"/>
                  <a:pt x="3813463" y="103909"/>
                </a:cubicBezTo>
                <a:cubicBezTo>
                  <a:pt x="3778991" y="75182"/>
                  <a:pt x="3789818" y="71304"/>
                  <a:pt x="3751118" y="51954"/>
                </a:cubicBezTo>
                <a:cubicBezTo>
                  <a:pt x="3727366" y="40078"/>
                  <a:pt x="3691704" y="37100"/>
                  <a:pt x="3667991" y="31172"/>
                </a:cubicBezTo>
                <a:cubicBezTo>
                  <a:pt x="3571274" y="6992"/>
                  <a:pt x="3742267" y="35844"/>
                  <a:pt x="3564082" y="10391"/>
                </a:cubicBezTo>
                <a:lnTo>
                  <a:pt x="2982191" y="20781"/>
                </a:lnTo>
                <a:cubicBezTo>
                  <a:pt x="2947398" y="21835"/>
                  <a:pt x="2912980" y="28396"/>
                  <a:pt x="2878282" y="31172"/>
                </a:cubicBezTo>
                <a:cubicBezTo>
                  <a:pt x="2826378" y="35324"/>
                  <a:pt x="2774373" y="38099"/>
                  <a:pt x="2722418" y="41563"/>
                </a:cubicBezTo>
                <a:cubicBezTo>
                  <a:pt x="2595515" y="66944"/>
                  <a:pt x="2745234" y="39489"/>
                  <a:pt x="2493818" y="62345"/>
                </a:cubicBezTo>
                <a:cubicBezTo>
                  <a:pt x="2442984" y="66966"/>
                  <a:pt x="2446767" y="75382"/>
                  <a:pt x="2400300" y="83127"/>
                </a:cubicBezTo>
                <a:cubicBezTo>
                  <a:pt x="2372755" y="87718"/>
                  <a:pt x="2344853" y="89827"/>
                  <a:pt x="2317173" y="93518"/>
                </a:cubicBezTo>
                <a:lnTo>
                  <a:pt x="2244436" y="103909"/>
                </a:lnTo>
                <a:cubicBezTo>
                  <a:pt x="2206764" y="109705"/>
                  <a:pt x="2146182" y="121343"/>
                  <a:pt x="2109354" y="124691"/>
                </a:cubicBezTo>
                <a:cubicBezTo>
                  <a:pt x="2057498" y="129405"/>
                  <a:pt x="2005445" y="131618"/>
                  <a:pt x="1953491" y="135081"/>
                </a:cubicBezTo>
                <a:lnTo>
                  <a:pt x="1745673" y="124691"/>
                </a:lnTo>
                <a:cubicBezTo>
                  <a:pt x="1665729" y="119846"/>
                  <a:pt x="1576542" y="111205"/>
                  <a:pt x="1496291" y="103909"/>
                </a:cubicBezTo>
                <a:cubicBezTo>
                  <a:pt x="1478973" y="100445"/>
                  <a:pt x="1461792" y="96204"/>
                  <a:pt x="1444336" y="93518"/>
                </a:cubicBezTo>
                <a:cubicBezTo>
                  <a:pt x="1416736" y="89272"/>
                  <a:pt x="1388514" y="88978"/>
                  <a:pt x="1361209" y="83127"/>
                </a:cubicBezTo>
                <a:cubicBezTo>
                  <a:pt x="1339789" y="78537"/>
                  <a:pt x="1298863" y="62345"/>
                  <a:pt x="1298863" y="62345"/>
                </a:cubicBezTo>
                <a:cubicBezTo>
                  <a:pt x="1288472" y="55418"/>
                  <a:pt x="1278861" y="47148"/>
                  <a:pt x="1267691" y="41563"/>
                </a:cubicBezTo>
                <a:cubicBezTo>
                  <a:pt x="1246390" y="30912"/>
                  <a:pt x="1204323" y="24733"/>
                  <a:pt x="1184563" y="20781"/>
                </a:cubicBezTo>
                <a:cubicBezTo>
                  <a:pt x="1111827" y="24245"/>
                  <a:pt x="1038988" y="25984"/>
                  <a:pt x="966354" y="31172"/>
                </a:cubicBezTo>
                <a:cubicBezTo>
                  <a:pt x="941925" y="32917"/>
                  <a:pt x="918109" y="41563"/>
                  <a:pt x="893618" y="41563"/>
                </a:cubicBezTo>
                <a:cubicBezTo>
                  <a:pt x="720402" y="41563"/>
                  <a:pt x="547269" y="33837"/>
                  <a:pt x="374073" y="31172"/>
                </a:cubicBezTo>
                <a:cubicBezTo>
                  <a:pt x="322124" y="30373"/>
                  <a:pt x="270164" y="31172"/>
                  <a:pt x="218209" y="31172"/>
                </a:cubicBez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Char char="n"/>
            </a:pPr>
            <a:endParaRPr lang="en-US" sz="9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740237" y="1839192"/>
            <a:ext cx="2961409" cy="2691245"/>
          </a:xfrm>
          <a:custGeom>
            <a:avLst/>
            <a:gdLst>
              <a:gd name="connsiteX0" fmla="*/ 1631373 w 2961409"/>
              <a:gd name="connsiteY0" fmla="*/ 103909 h 2691245"/>
              <a:gd name="connsiteX1" fmla="*/ 1506682 w 2961409"/>
              <a:gd name="connsiteY1" fmla="*/ 62345 h 2691245"/>
              <a:gd name="connsiteX2" fmla="*/ 1475509 w 2961409"/>
              <a:gd name="connsiteY2" fmla="*/ 51954 h 2691245"/>
              <a:gd name="connsiteX3" fmla="*/ 1444337 w 2961409"/>
              <a:gd name="connsiteY3" fmla="*/ 31173 h 2691245"/>
              <a:gd name="connsiteX4" fmla="*/ 1267691 w 2961409"/>
              <a:gd name="connsiteY4" fmla="*/ 0 h 2691245"/>
              <a:gd name="connsiteX5" fmla="*/ 1007919 w 2961409"/>
              <a:gd name="connsiteY5" fmla="*/ 10391 h 2691245"/>
              <a:gd name="connsiteX6" fmla="*/ 976746 w 2961409"/>
              <a:gd name="connsiteY6" fmla="*/ 20782 h 2691245"/>
              <a:gd name="connsiteX7" fmla="*/ 904009 w 2961409"/>
              <a:gd name="connsiteY7" fmla="*/ 31173 h 2691245"/>
              <a:gd name="connsiteX8" fmla="*/ 810491 w 2961409"/>
              <a:gd name="connsiteY8" fmla="*/ 51954 h 2691245"/>
              <a:gd name="connsiteX9" fmla="*/ 457200 w 2961409"/>
              <a:gd name="connsiteY9" fmla="*/ 62345 h 2691245"/>
              <a:gd name="connsiteX10" fmla="*/ 353291 w 2961409"/>
              <a:gd name="connsiteY10" fmla="*/ 83127 h 2691245"/>
              <a:gd name="connsiteX11" fmla="*/ 290946 w 2961409"/>
              <a:gd name="connsiteY11" fmla="*/ 103909 h 2691245"/>
              <a:gd name="connsiteX12" fmla="*/ 218209 w 2961409"/>
              <a:gd name="connsiteY12" fmla="*/ 124691 h 2691245"/>
              <a:gd name="connsiteX13" fmla="*/ 155864 w 2961409"/>
              <a:gd name="connsiteY13" fmla="*/ 197427 h 2691245"/>
              <a:gd name="connsiteX14" fmla="*/ 124691 w 2961409"/>
              <a:gd name="connsiteY14" fmla="*/ 249382 h 2691245"/>
              <a:gd name="connsiteX15" fmla="*/ 62346 w 2961409"/>
              <a:gd name="connsiteY15" fmla="*/ 332509 h 2691245"/>
              <a:gd name="connsiteX16" fmla="*/ 51955 w 2961409"/>
              <a:gd name="connsiteY16" fmla="*/ 363682 h 2691245"/>
              <a:gd name="connsiteX17" fmla="*/ 20782 w 2961409"/>
              <a:gd name="connsiteY17" fmla="*/ 436418 h 2691245"/>
              <a:gd name="connsiteX18" fmla="*/ 10391 w 2961409"/>
              <a:gd name="connsiteY18" fmla="*/ 488373 h 2691245"/>
              <a:gd name="connsiteX19" fmla="*/ 0 w 2961409"/>
              <a:gd name="connsiteY19" fmla="*/ 529936 h 2691245"/>
              <a:gd name="connsiteX20" fmla="*/ 10391 w 2961409"/>
              <a:gd name="connsiteY20" fmla="*/ 987136 h 2691245"/>
              <a:gd name="connsiteX21" fmla="*/ 20782 w 2961409"/>
              <a:gd name="connsiteY21" fmla="*/ 1028700 h 2691245"/>
              <a:gd name="connsiteX22" fmla="*/ 51955 w 2961409"/>
              <a:gd name="connsiteY22" fmla="*/ 1143000 h 2691245"/>
              <a:gd name="connsiteX23" fmla="*/ 83128 w 2961409"/>
              <a:gd name="connsiteY23" fmla="*/ 1226127 h 2691245"/>
              <a:gd name="connsiteX24" fmla="*/ 114300 w 2961409"/>
              <a:gd name="connsiteY24" fmla="*/ 1309254 h 2691245"/>
              <a:gd name="connsiteX25" fmla="*/ 124691 w 2961409"/>
              <a:gd name="connsiteY25" fmla="*/ 1361209 h 2691245"/>
              <a:gd name="connsiteX26" fmla="*/ 145473 w 2961409"/>
              <a:gd name="connsiteY26" fmla="*/ 1392382 h 2691245"/>
              <a:gd name="connsiteX27" fmla="*/ 187037 w 2961409"/>
              <a:gd name="connsiteY27" fmla="*/ 1475509 h 2691245"/>
              <a:gd name="connsiteX28" fmla="*/ 218209 w 2961409"/>
              <a:gd name="connsiteY28" fmla="*/ 1548245 h 2691245"/>
              <a:gd name="connsiteX29" fmla="*/ 228600 w 2961409"/>
              <a:gd name="connsiteY29" fmla="*/ 1589809 h 2691245"/>
              <a:gd name="connsiteX30" fmla="*/ 270164 w 2961409"/>
              <a:gd name="connsiteY30" fmla="*/ 1662545 h 2691245"/>
              <a:gd name="connsiteX31" fmla="*/ 280555 w 2961409"/>
              <a:gd name="connsiteY31" fmla="*/ 1704109 h 2691245"/>
              <a:gd name="connsiteX32" fmla="*/ 301337 w 2961409"/>
              <a:gd name="connsiteY32" fmla="*/ 1776845 h 2691245"/>
              <a:gd name="connsiteX33" fmla="*/ 311728 w 2961409"/>
              <a:gd name="connsiteY33" fmla="*/ 1849582 h 2691245"/>
              <a:gd name="connsiteX34" fmla="*/ 322119 w 2961409"/>
              <a:gd name="connsiteY34" fmla="*/ 1880754 h 2691245"/>
              <a:gd name="connsiteX35" fmla="*/ 342900 w 2961409"/>
              <a:gd name="connsiteY35" fmla="*/ 1953491 h 2691245"/>
              <a:gd name="connsiteX36" fmla="*/ 363682 w 2961409"/>
              <a:gd name="connsiteY36" fmla="*/ 1995054 h 2691245"/>
              <a:gd name="connsiteX37" fmla="*/ 415637 w 2961409"/>
              <a:gd name="connsiteY37" fmla="*/ 2067791 h 2691245"/>
              <a:gd name="connsiteX38" fmla="*/ 457200 w 2961409"/>
              <a:gd name="connsiteY38" fmla="*/ 2119745 h 2691245"/>
              <a:gd name="connsiteX39" fmla="*/ 488373 w 2961409"/>
              <a:gd name="connsiteY39" fmla="*/ 2171700 h 2691245"/>
              <a:gd name="connsiteX40" fmla="*/ 519546 w 2961409"/>
              <a:gd name="connsiteY40" fmla="*/ 2192482 h 2691245"/>
              <a:gd name="connsiteX41" fmla="*/ 581891 w 2961409"/>
              <a:gd name="connsiteY41" fmla="*/ 2254827 h 2691245"/>
              <a:gd name="connsiteX42" fmla="*/ 675409 w 2961409"/>
              <a:gd name="connsiteY42" fmla="*/ 2327564 h 2691245"/>
              <a:gd name="connsiteX43" fmla="*/ 706582 w 2961409"/>
              <a:gd name="connsiteY43" fmla="*/ 2358736 h 2691245"/>
              <a:gd name="connsiteX44" fmla="*/ 748146 w 2961409"/>
              <a:gd name="connsiteY44" fmla="*/ 2389909 h 2691245"/>
              <a:gd name="connsiteX45" fmla="*/ 820882 w 2961409"/>
              <a:gd name="connsiteY45" fmla="*/ 2431473 h 2691245"/>
              <a:gd name="connsiteX46" fmla="*/ 862446 w 2961409"/>
              <a:gd name="connsiteY46" fmla="*/ 2462645 h 2691245"/>
              <a:gd name="connsiteX47" fmla="*/ 904009 w 2961409"/>
              <a:gd name="connsiteY47" fmla="*/ 2473036 h 2691245"/>
              <a:gd name="connsiteX48" fmla="*/ 935182 w 2961409"/>
              <a:gd name="connsiteY48" fmla="*/ 2483427 h 2691245"/>
              <a:gd name="connsiteX49" fmla="*/ 1018309 w 2961409"/>
              <a:gd name="connsiteY49" fmla="*/ 2514600 h 2691245"/>
              <a:gd name="connsiteX50" fmla="*/ 1049482 w 2961409"/>
              <a:gd name="connsiteY50" fmla="*/ 2524991 h 2691245"/>
              <a:gd name="connsiteX51" fmla="*/ 1122219 w 2961409"/>
              <a:gd name="connsiteY51" fmla="*/ 2545773 h 2691245"/>
              <a:gd name="connsiteX52" fmla="*/ 1153391 w 2961409"/>
              <a:gd name="connsiteY52" fmla="*/ 2566554 h 2691245"/>
              <a:gd name="connsiteX53" fmla="*/ 1215737 w 2961409"/>
              <a:gd name="connsiteY53" fmla="*/ 2587336 h 2691245"/>
              <a:gd name="connsiteX54" fmla="*/ 1246909 w 2961409"/>
              <a:gd name="connsiteY54" fmla="*/ 2597727 h 2691245"/>
              <a:gd name="connsiteX55" fmla="*/ 1278082 w 2961409"/>
              <a:gd name="connsiteY55" fmla="*/ 2618509 h 2691245"/>
              <a:gd name="connsiteX56" fmla="*/ 1340428 w 2961409"/>
              <a:gd name="connsiteY56" fmla="*/ 2639291 h 2691245"/>
              <a:gd name="connsiteX57" fmla="*/ 1413164 w 2961409"/>
              <a:gd name="connsiteY57" fmla="*/ 2670464 h 2691245"/>
              <a:gd name="connsiteX58" fmla="*/ 1475509 w 2961409"/>
              <a:gd name="connsiteY58" fmla="*/ 2691245 h 2691245"/>
              <a:gd name="connsiteX59" fmla="*/ 1641764 w 2961409"/>
              <a:gd name="connsiteY59" fmla="*/ 2680854 h 2691245"/>
              <a:gd name="connsiteX60" fmla="*/ 1745673 w 2961409"/>
              <a:gd name="connsiteY60" fmla="*/ 2660073 h 2691245"/>
              <a:gd name="connsiteX61" fmla="*/ 1901537 w 2961409"/>
              <a:gd name="connsiteY61" fmla="*/ 2639291 h 2691245"/>
              <a:gd name="connsiteX62" fmla="*/ 2265219 w 2961409"/>
              <a:gd name="connsiteY62" fmla="*/ 2628900 h 2691245"/>
              <a:gd name="connsiteX63" fmla="*/ 2431473 w 2961409"/>
              <a:gd name="connsiteY63" fmla="*/ 2597727 h 2691245"/>
              <a:gd name="connsiteX64" fmla="*/ 2462646 w 2961409"/>
              <a:gd name="connsiteY64" fmla="*/ 2587336 h 2691245"/>
              <a:gd name="connsiteX65" fmla="*/ 2556164 w 2961409"/>
              <a:gd name="connsiteY65" fmla="*/ 2524991 h 2691245"/>
              <a:gd name="connsiteX66" fmla="*/ 2587337 w 2961409"/>
              <a:gd name="connsiteY66" fmla="*/ 2504209 h 2691245"/>
              <a:gd name="connsiteX67" fmla="*/ 2628900 w 2961409"/>
              <a:gd name="connsiteY67" fmla="*/ 2483427 h 2691245"/>
              <a:gd name="connsiteX68" fmla="*/ 2649682 w 2961409"/>
              <a:gd name="connsiteY68" fmla="*/ 2452254 h 2691245"/>
              <a:gd name="connsiteX69" fmla="*/ 2680855 w 2961409"/>
              <a:gd name="connsiteY69" fmla="*/ 2421082 h 2691245"/>
              <a:gd name="connsiteX70" fmla="*/ 2701637 w 2961409"/>
              <a:gd name="connsiteY70" fmla="*/ 2379518 h 2691245"/>
              <a:gd name="connsiteX71" fmla="*/ 2722419 w 2961409"/>
              <a:gd name="connsiteY71" fmla="*/ 2348345 h 2691245"/>
              <a:gd name="connsiteX72" fmla="*/ 2763982 w 2961409"/>
              <a:gd name="connsiteY72" fmla="*/ 2275609 h 2691245"/>
              <a:gd name="connsiteX73" fmla="*/ 2784764 w 2961409"/>
              <a:gd name="connsiteY73" fmla="*/ 2244436 h 2691245"/>
              <a:gd name="connsiteX74" fmla="*/ 2815937 w 2961409"/>
              <a:gd name="connsiteY74" fmla="*/ 2223654 h 2691245"/>
              <a:gd name="connsiteX75" fmla="*/ 2836719 w 2961409"/>
              <a:gd name="connsiteY75" fmla="*/ 2192482 h 2691245"/>
              <a:gd name="connsiteX76" fmla="*/ 2857500 w 2961409"/>
              <a:gd name="connsiteY76" fmla="*/ 2130136 h 2691245"/>
              <a:gd name="connsiteX77" fmla="*/ 2867891 w 2961409"/>
              <a:gd name="connsiteY77" fmla="*/ 2098964 h 2691245"/>
              <a:gd name="connsiteX78" fmla="*/ 2878282 w 2961409"/>
              <a:gd name="connsiteY78" fmla="*/ 2067791 h 2691245"/>
              <a:gd name="connsiteX79" fmla="*/ 2888673 w 2961409"/>
              <a:gd name="connsiteY79" fmla="*/ 2036618 h 2691245"/>
              <a:gd name="connsiteX80" fmla="*/ 2940628 w 2961409"/>
              <a:gd name="connsiteY80" fmla="*/ 1963882 h 2691245"/>
              <a:gd name="connsiteX81" fmla="*/ 2951019 w 2961409"/>
              <a:gd name="connsiteY81" fmla="*/ 1922318 h 2691245"/>
              <a:gd name="connsiteX82" fmla="*/ 2961409 w 2961409"/>
              <a:gd name="connsiteY82" fmla="*/ 1891145 h 2691245"/>
              <a:gd name="connsiteX83" fmla="*/ 2930237 w 2961409"/>
              <a:gd name="connsiteY83" fmla="*/ 1693718 h 2691245"/>
              <a:gd name="connsiteX84" fmla="*/ 2919846 w 2961409"/>
              <a:gd name="connsiteY84" fmla="*/ 1631373 h 2691245"/>
              <a:gd name="connsiteX85" fmla="*/ 2888673 w 2961409"/>
              <a:gd name="connsiteY85" fmla="*/ 1506682 h 2691245"/>
              <a:gd name="connsiteX86" fmla="*/ 2878282 w 2961409"/>
              <a:gd name="connsiteY86" fmla="*/ 1444336 h 2691245"/>
              <a:gd name="connsiteX87" fmla="*/ 2826328 w 2961409"/>
              <a:gd name="connsiteY87" fmla="*/ 1361209 h 2691245"/>
              <a:gd name="connsiteX88" fmla="*/ 2805546 w 2961409"/>
              <a:gd name="connsiteY88" fmla="*/ 1319645 h 2691245"/>
              <a:gd name="connsiteX89" fmla="*/ 2784764 w 2961409"/>
              <a:gd name="connsiteY89" fmla="*/ 1288473 h 2691245"/>
              <a:gd name="connsiteX90" fmla="*/ 2774373 w 2961409"/>
              <a:gd name="connsiteY90" fmla="*/ 1246909 h 2691245"/>
              <a:gd name="connsiteX91" fmla="*/ 2743200 w 2961409"/>
              <a:gd name="connsiteY91" fmla="*/ 1205345 h 2691245"/>
              <a:gd name="connsiteX92" fmla="*/ 2639291 w 2961409"/>
              <a:gd name="connsiteY92" fmla="*/ 1111827 h 2691245"/>
              <a:gd name="connsiteX93" fmla="*/ 2608119 w 2961409"/>
              <a:gd name="connsiteY93" fmla="*/ 1091045 h 2691245"/>
              <a:gd name="connsiteX94" fmla="*/ 2514600 w 2961409"/>
              <a:gd name="connsiteY94" fmla="*/ 997527 h 2691245"/>
              <a:gd name="connsiteX95" fmla="*/ 2473037 w 2961409"/>
              <a:gd name="connsiteY95" fmla="*/ 966354 h 2691245"/>
              <a:gd name="connsiteX96" fmla="*/ 2421082 w 2961409"/>
              <a:gd name="connsiteY96" fmla="*/ 904009 h 2691245"/>
              <a:gd name="connsiteX97" fmla="*/ 2379519 w 2961409"/>
              <a:gd name="connsiteY97" fmla="*/ 852054 h 2691245"/>
              <a:gd name="connsiteX98" fmla="*/ 2348346 w 2961409"/>
              <a:gd name="connsiteY98" fmla="*/ 820882 h 2691245"/>
              <a:gd name="connsiteX99" fmla="*/ 2317173 w 2961409"/>
              <a:gd name="connsiteY99" fmla="*/ 779318 h 2691245"/>
              <a:gd name="connsiteX100" fmla="*/ 2244437 w 2961409"/>
              <a:gd name="connsiteY100" fmla="*/ 716973 h 2691245"/>
              <a:gd name="connsiteX101" fmla="*/ 2223655 w 2961409"/>
              <a:gd name="connsiteY101" fmla="*/ 685800 h 2691245"/>
              <a:gd name="connsiteX102" fmla="*/ 2213264 w 2961409"/>
              <a:gd name="connsiteY102" fmla="*/ 654627 h 2691245"/>
              <a:gd name="connsiteX103" fmla="*/ 2171700 w 2961409"/>
              <a:gd name="connsiteY103" fmla="*/ 592282 h 2691245"/>
              <a:gd name="connsiteX104" fmla="*/ 2130137 w 2961409"/>
              <a:gd name="connsiteY104" fmla="*/ 540327 h 2691245"/>
              <a:gd name="connsiteX105" fmla="*/ 2109355 w 2961409"/>
              <a:gd name="connsiteY105" fmla="*/ 509154 h 2691245"/>
              <a:gd name="connsiteX106" fmla="*/ 2047009 w 2961409"/>
              <a:gd name="connsiteY106" fmla="*/ 477982 h 2691245"/>
              <a:gd name="connsiteX107" fmla="*/ 2005446 w 2961409"/>
              <a:gd name="connsiteY107" fmla="*/ 457200 h 2691245"/>
              <a:gd name="connsiteX108" fmla="*/ 1943100 w 2961409"/>
              <a:gd name="connsiteY108" fmla="*/ 436418 h 2691245"/>
              <a:gd name="connsiteX109" fmla="*/ 1911928 w 2961409"/>
              <a:gd name="connsiteY109" fmla="*/ 426027 h 2691245"/>
              <a:gd name="connsiteX110" fmla="*/ 1808019 w 2961409"/>
              <a:gd name="connsiteY110" fmla="*/ 363682 h 2691245"/>
              <a:gd name="connsiteX111" fmla="*/ 1745673 w 2961409"/>
              <a:gd name="connsiteY111" fmla="*/ 311727 h 2691245"/>
              <a:gd name="connsiteX112" fmla="*/ 1724891 w 2961409"/>
              <a:gd name="connsiteY112" fmla="*/ 280554 h 2691245"/>
              <a:gd name="connsiteX113" fmla="*/ 1714500 w 2961409"/>
              <a:gd name="connsiteY113" fmla="*/ 249382 h 2691245"/>
              <a:gd name="connsiteX114" fmla="*/ 1672937 w 2961409"/>
              <a:gd name="connsiteY114" fmla="*/ 187036 h 2691245"/>
              <a:gd name="connsiteX115" fmla="*/ 1652155 w 2961409"/>
              <a:gd name="connsiteY115" fmla="*/ 155864 h 2691245"/>
              <a:gd name="connsiteX116" fmla="*/ 1589809 w 2961409"/>
              <a:gd name="connsiteY116" fmla="*/ 103909 h 2691245"/>
              <a:gd name="connsiteX117" fmla="*/ 1558637 w 2961409"/>
              <a:gd name="connsiteY117" fmla="*/ 72736 h 2691245"/>
              <a:gd name="connsiteX118" fmla="*/ 1506682 w 2961409"/>
              <a:gd name="connsiteY118" fmla="*/ 31173 h 269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2961409" h="2691245">
                <a:moveTo>
                  <a:pt x="1631373" y="103909"/>
                </a:moveTo>
                <a:lnTo>
                  <a:pt x="1506682" y="62345"/>
                </a:lnTo>
                <a:cubicBezTo>
                  <a:pt x="1496291" y="58881"/>
                  <a:pt x="1484623" y="58030"/>
                  <a:pt x="1475509" y="51954"/>
                </a:cubicBezTo>
                <a:cubicBezTo>
                  <a:pt x="1465118" y="45027"/>
                  <a:pt x="1456073" y="35441"/>
                  <a:pt x="1444337" y="31173"/>
                </a:cubicBezTo>
                <a:cubicBezTo>
                  <a:pt x="1381880" y="8462"/>
                  <a:pt x="1333484" y="7310"/>
                  <a:pt x="1267691" y="0"/>
                </a:cubicBezTo>
                <a:cubicBezTo>
                  <a:pt x="1181100" y="3464"/>
                  <a:pt x="1094359" y="4217"/>
                  <a:pt x="1007919" y="10391"/>
                </a:cubicBezTo>
                <a:cubicBezTo>
                  <a:pt x="996994" y="11171"/>
                  <a:pt x="987486" y="18634"/>
                  <a:pt x="976746" y="20782"/>
                </a:cubicBezTo>
                <a:cubicBezTo>
                  <a:pt x="952730" y="25585"/>
                  <a:pt x="928106" y="26792"/>
                  <a:pt x="904009" y="31173"/>
                </a:cubicBezTo>
                <a:cubicBezTo>
                  <a:pt x="875406" y="36374"/>
                  <a:pt x="839232" y="50480"/>
                  <a:pt x="810491" y="51954"/>
                </a:cubicBezTo>
                <a:cubicBezTo>
                  <a:pt x="692831" y="57988"/>
                  <a:pt x="574964" y="58881"/>
                  <a:pt x="457200" y="62345"/>
                </a:cubicBezTo>
                <a:cubicBezTo>
                  <a:pt x="415072" y="69366"/>
                  <a:pt x="392042" y="71502"/>
                  <a:pt x="353291" y="83127"/>
                </a:cubicBezTo>
                <a:cubicBezTo>
                  <a:pt x="332309" y="89422"/>
                  <a:pt x="312198" y="98596"/>
                  <a:pt x="290946" y="103909"/>
                </a:cubicBezTo>
                <a:cubicBezTo>
                  <a:pt x="238756" y="116957"/>
                  <a:pt x="262930" y="109784"/>
                  <a:pt x="218209" y="124691"/>
                </a:cubicBezTo>
                <a:cubicBezTo>
                  <a:pt x="143749" y="236387"/>
                  <a:pt x="273427" y="46276"/>
                  <a:pt x="155864" y="197427"/>
                </a:cubicBezTo>
                <a:cubicBezTo>
                  <a:pt x="143464" y="213369"/>
                  <a:pt x="135395" y="232255"/>
                  <a:pt x="124691" y="249382"/>
                </a:cubicBezTo>
                <a:cubicBezTo>
                  <a:pt x="101063" y="287186"/>
                  <a:pt x="94916" y="291796"/>
                  <a:pt x="62346" y="332509"/>
                </a:cubicBezTo>
                <a:cubicBezTo>
                  <a:pt x="58882" y="342900"/>
                  <a:pt x="56270" y="353615"/>
                  <a:pt x="51955" y="363682"/>
                </a:cubicBezTo>
                <a:cubicBezTo>
                  <a:pt x="34111" y="405317"/>
                  <a:pt x="30530" y="397427"/>
                  <a:pt x="20782" y="436418"/>
                </a:cubicBezTo>
                <a:cubicBezTo>
                  <a:pt x="16499" y="453552"/>
                  <a:pt x="14222" y="471132"/>
                  <a:pt x="10391" y="488373"/>
                </a:cubicBezTo>
                <a:cubicBezTo>
                  <a:pt x="7293" y="502314"/>
                  <a:pt x="3464" y="516082"/>
                  <a:pt x="0" y="529936"/>
                </a:cubicBezTo>
                <a:cubicBezTo>
                  <a:pt x="3464" y="682336"/>
                  <a:pt x="4045" y="834829"/>
                  <a:pt x="10391" y="987136"/>
                </a:cubicBezTo>
                <a:cubicBezTo>
                  <a:pt x="10986" y="1001405"/>
                  <a:pt x="18434" y="1014613"/>
                  <a:pt x="20782" y="1028700"/>
                </a:cubicBezTo>
                <a:cubicBezTo>
                  <a:pt x="38029" y="1132179"/>
                  <a:pt x="13310" y="1085032"/>
                  <a:pt x="51955" y="1143000"/>
                </a:cubicBezTo>
                <a:cubicBezTo>
                  <a:pt x="78627" y="1249689"/>
                  <a:pt x="42375" y="1117453"/>
                  <a:pt x="83128" y="1226127"/>
                </a:cubicBezTo>
                <a:cubicBezTo>
                  <a:pt x="125575" y="1339319"/>
                  <a:pt x="56438" y="1193527"/>
                  <a:pt x="114300" y="1309254"/>
                </a:cubicBezTo>
                <a:cubicBezTo>
                  <a:pt x="117764" y="1326572"/>
                  <a:pt x="118490" y="1344672"/>
                  <a:pt x="124691" y="1361209"/>
                </a:cubicBezTo>
                <a:cubicBezTo>
                  <a:pt x="129076" y="1372902"/>
                  <a:pt x="139493" y="1381418"/>
                  <a:pt x="145473" y="1392382"/>
                </a:cubicBezTo>
                <a:cubicBezTo>
                  <a:pt x="160308" y="1419579"/>
                  <a:pt x="173182" y="1447800"/>
                  <a:pt x="187037" y="1475509"/>
                </a:cubicBezTo>
                <a:cubicBezTo>
                  <a:pt x="254142" y="1609717"/>
                  <a:pt x="142562" y="1434773"/>
                  <a:pt x="218209" y="1548245"/>
                </a:cubicBezTo>
                <a:cubicBezTo>
                  <a:pt x="221673" y="1562100"/>
                  <a:pt x="223586" y="1576437"/>
                  <a:pt x="228600" y="1589809"/>
                </a:cubicBezTo>
                <a:cubicBezTo>
                  <a:pt x="239901" y="1619944"/>
                  <a:pt x="252936" y="1636704"/>
                  <a:pt x="270164" y="1662545"/>
                </a:cubicBezTo>
                <a:cubicBezTo>
                  <a:pt x="273628" y="1676400"/>
                  <a:pt x="276632" y="1690377"/>
                  <a:pt x="280555" y="1704109"/>
                </a:cubicBezTo>
                <a:cubicBezTo>
                  <a:pt x="291683" y="1743057"/>
                  <a:pt x="293217" y="1732183"/>
                  <a:pt x="301337" y="1776845"/>
                </a:cubicBezTo>
                <a:cubicBezTo>
                  <a:pt x="305718" y="1800942"/>
                  <a:pt x="306925" y="1825566"/>
                  <a:pt x="311728" y="1849582"/>
                </a:cubicBezTo>
                <a:cubicBezTo>
                  <a:pt x="313876" y="1860322"/>
                  <a:pt x="318972" y="1870263"/>
                  <a:pt x="322119" y="1880754"/>
                </a:cubicBezTo>
                <a:cubicBezTo>
                  <a:pt x="329365" y="1904906"/>
                  <a:pt x="334283" y="1929793"/>
                  <a:pt x="342900" y="1953491"/>
                </a:cubicBezTo>
                <a:cubicBezTo>
                  <a:pt x="348193" y="1968048"/>
                  <a:pt x="355997" y="1981605"/>
                  <a:pt x="363682" y="1995054"/>
                </a:cubicBezTo>
                <a:cubicBezTo>
                  <a:pt x="375838" y="2016327"/>
                  <a:pt x="402255" y="2049948"/>
                  <a:pt x="415637" y="2067791"/>
                </a:cubicBezTo>
                <a:cubicBezTo>
                  <a:pt x="439614" y="2139722"/>
                  <a:pt x="405927" y="2059927"/>
                  <a:pt x="457200" y="2119745"/>
                </a:cubicBezTo>
                <a:cubicBezTo>
                  <a:pt x="470344" y="2135079"/>
                  <a:pt x="475229" y="2156366"/>
                  <a:pt x="488373" y="2171700"/>
                </a:cubicBezTo>
                <a:cubicBezTo>
                  <a:pt x="496500" y="2181182"/>
                  <a:pt x="510212" y="2184185"/>
                  <a:pt x="519546" y="2192482"/>
                </a:cubicBezTo>
                <a:cubicBezTo>
                  <a:pt x="541512" y="2212007"/>
                  <a:pt x="561109" y="2234045"/>
                  <a:pt x="581891" y="2254827"/>
                </a:cubicBezTo>
                <a:cubicBezTo>
                  <a:pt x="609816" y="2282752"/>
                  <a:pt x="644236" y="2303318"/>
                  <a:pt x="675409" y="2327564"/>
                </a:cubicBezTo>
                <a:cubicBezTo>
                  <a:pt x="687008" y="2336586"/>
                  <a:pt x="695425" y="2349173"/>
                  <a:pt x="706582" y="2358736"/>
                </a:cubicBezTo>
                <a:cubicBezTo>
                  <a:pt x="719731" y="2370007"/>
                  <a:pt x="734053" y="2379843"/>
                  <a:pt x="748146" y="2389909"/>
                </a:cubicBezTo>
                <a:cubicBezTo>
                  <a:pt x="828220" y="2447105"/>
                  <a:pt x="723482" y="2370598"/>
                  <a:pt x="820882" y="2431473"/>
                </a:cubicBezTo>
                <a:cubicBezTo>
                  <a:pt x="835568" y="2440652"/>
                  <a:pt x="846956" y="2454900"/>
                  <a:pt x="862446" y="2462645"/>
                </a:cubicBezTo>
                <a:cubicBezTo>
                  <a:pt x="875219" y="2469031"/>
                  <a:pt x="890278" y="2469113"/>
                  <a:pt x="904009" y="2473036"/>
                </a:cubicBezTo>
                <a:cubicBezTo>
                  <a:pt x="914541" y="2476045"/>
                  <a:pt x="925115" y="2479112"/>
                  <a:pt x="935182" y="2483427"/>
                </a:cubicBezTo>
                <a:cubicBezTo>
                  <a:pt x="1032033" y="2524935"/>
                  <a:pt x="922523" y="2487232"/>
                  <a:pt x="1018309" y="2514600"/>
                </a:cubicBezTo>
                <a:cubicBezTo>
                  <a:pt x="1028841" y="2517609"/>
                  <a:pt x="1038950" y="2521982"/>
                  <a:pt x="1049482" y="2524991"/>
                </a:cubicBezTo>
                <a:cubicBezTo>
                  <a:pt x="1065020" y="2529430"/>
                  <a:pt x="1105609" y="2537468"/>
                  <a:pt x="1122219" y="2545773"/>
                </a:cubicBezTo>
                <a:cubicBezTo>
                  <a:pt x="1133389" y="2551358"/>
                  <a:pt x="1141979" y="2561482"/>
                  <a:pt x="1153391" y="2566554"/>
                </a:cubicBezTo>
                <a:cubicBezTo>
                  <a:pt x="1173409" y="2575451"/>
                  <a:pt x="1194955" y="2580409"/>
                  <a:pt x="1215737" y="2587336"/>
                </a:cubicBezTo>
                <a:cubicBezTo>
                  <a:pt x="1226128" y="2590800"/>
                  <a:pt x="1237796" y="2591652"/>
                  <a:pt x="1246909" y="2597727"/>
                </a:cubicBezTo>
                <a:cubicBezTo>
                  <a:pt x="1257300" y="2604654"/>
                  <a:pt x="1266670" y="2613437"/>
                  <a:pt x="1278082" y="2618509"/>
                </a:cubicBezTo>
                <a:cubicBezTo>
                  <a:pt x="1298100" y="2627406"/>
                  <a:pt x="1340428" y="2639291"/>
                  <a:pt x="1340428" y="2639291"/>
                </a:cubicBezTo>
                <a:cubicBezTo>
                  <a:pt x="1389882" y="2672261"/>
                  <a:pt x="1352166" y="2652165"/>
                  <a:pt x="1413164" y="2670464"/>
                </a:cubicBezTo>
                <a:cubicBezTo>
                  <a:pt x="1434146" y="2676758"/>
                  <a:pt x="1475509" y="2691245"/>
                  <a:pt x="1475509" y="2691245"/>
                </a:cubicBezTo>
                <a:cubicBezTo>
                  <a:pt x="1530927" y="2687781"/>
                  <a:pt x="1586466" y="2685881"/>
                  <a:pt x="1641764" y="2680854"/>
                </a:cubicBezTo>
                <a:cubicBezTo>
                  <a:pt x="1723112" y="2673459"/>
                  <a:pt x="1680337" y="2671952"/>
                  <a:pt x="1745673" y="2660073"/>
                </a:cubicBezTo>
                <a:cubicBezTo>
                  <a:pt x="1762495" y="2657014"/>
                  <a:pt x="1889379" y="2639856"/>
                  <a:pt x="1901537" y="2639291"/>
                </a:cubicBezTo>
                <a:cubicBezTo>
                  <a:pt x="2022683" y="2633656"/>
                  <a:pt x="2143992" y="2632364"/>
                  <a:pt x="2265219" y="2628900"/>
                </a:cubicBezTo>
                <a:cubicBezTo>
                  <a:pt x="2362406" y="2612702"/>
                  <a:pt x="2306905" y="2622641"/>
                  <a:pt x="2431473" y="2597727"/>
                </a:cubicBezTo>
                <a:cubicBezTo>
                  <a:pt x="2442213" y="2595579"/>
                  <a:pt x="2452255" y="2590800"/>
                  <a:pt x="2462646" y="2587336"/>
                </a:cubicBezTo>
                <a:lnTo>
                  <a:pt x="2556164" y="2524991"/>
                </a:lnTo>
                <a:cubicBezTo>
                  <a:pt x="2566555" y="2518064"/>
                  <a:pt x="2576167" y="2509794"/>
                  <a:pt x="2587337" y="2504209"/>
                </a:cubicBezTo>
                <a:lnTo>
                  <a:pt x="2628900" y="2483427"/>
                </a:lnTo>
                <a:cubicBezTo>
                  <a:pt x="2635827" y="2473036"/>
                  <a:pt x="2641687" y="2461848"/>
                  <a:pt x="2649682" y="2452254"/>
                </a:cubicBezTo>
                <a:cubicBezTo>
                  <a:pt x="2659090" y="2440965"/>
                  <a:pt x="2672314" y="2433040"/>
                  <a:pt x="2680855" y="2421082"/>
                </a:cubicBezTo>
                <a:cubicBezTo>
                  <a:pt x="2689858" y="2408477"/>
                  <a:pt x="2693952" y="2392967"/>
                  <a:pt x="2701637" y="2379518"/>
                </a:cubicBezTo>
                <a:cubicBezTo>
                  <a:pt x="2707833" y="2368675"/>
                  <a:pt x="2715492" y="2358736"/>
                  <a:pt x="2722419" y="2348345"/>
                </a:cubicBezTo>
                <a:cubicBezTo>
                  <a:pt x="2739280" y="2297760"/>
                  <a:pt x="2724665" y="2330653"/>
                  <a:pt x="2763982" y="2275609"/>
                </a:cubicBezTo>
                <a:cubicBezTo>
                  <a:pt x="2771241" y="2265447"/>
                  <a:pt x="2775933" y="2253267"/>
                  <a:pt x="2784764" y="2244436"/>
                </a:cubicBezTo>
                <a:cubicBezTo>
                  <a:pt x="2793595" y="2235605"/>
                  <a:pt x="2805546" y="2230581"/>
                  <a:pt x="2815937" y="2223654"/>
                </a:cubicBezTo>
                <a:cubicBezTo>
                  <a:pt x="2822864" y="2213263"/>
                  <a:pt x="2831647" y="2203894"/>
                  <a:pt x="2836719" y="2192482"/>
                </a:cubicBezTo>
                <a:cubicBezTo>
                  <a:pt x="2845616" y="2172464"/>
                  <a:pt x="2850573" y="2150918"/>
                  <a:pt x="2857500" y="2130136"/>
                </a:cubicBezTo>
                <a:lnTo>
                  <a:pt x="2867891" y="2098964"/>
                </a:lnTo>
                <a:lnTo>
                  <a:pt x="2878282" y="2067791"/>
                </a:lnTo>
                <a:cubicBezTo>
                  <a:pt x="2881746" y="2057400"/>
                  <a:pt x="2882597" y="2045732"/>
                  <a:pt x="2888673" y="2036618"/>
                </a:cubicBezTo>
                <a:cubicBezTo>
                  <a:pt x="2919061" y="1991035"/>
                  <a:pt x="2901962" y="2015436"/>
                  <a:pt x="2940628" y="1963882"/>
                </a:cubicBezTo>
                <a:cubicBezTo>
                  <a:pt x="2944092" y="1950027"/>
                  <a:pt x="2947096" y="1936050"/>
                  <a:pt x="2951019" y="1922318"/>
                </a:cubicBezTo>
                <a:cubicBezTo>
                  <a:pt x="2954028" y="1911786"/>
                  <a:pt x="2961409" y="1902098"/>
                  <a:pt x="2961409" y="1891145"/>
                </a:cubicBezTo>
                <a:cubicBezTo>
                  <a:pt x="2961409" y="1710221"/>
                  <a:pt x="2959445" y="1810549"/>
                  <a:pt x="2930237" y="1693718"/>
                </a:cubicBezTo>
                <a:cubicBezTo>
                  <a:pt x="2925127" y="1673279"/>
                  <a:pt x="2924260" y="1651974"/>
                  <a:pt x="2919846" y="1631373"/>
                </a:cubicBezTo>
                <a:cubicBezTo>
                  <a:pt x="2919843" y="1631357"/>
                  <a:pt x="2893871" y="1527472"/>
                  <a:pt x="2888673" y="1506682"/>
                </a:cubicBezTo>
                <a:cubicBezTo>
                  <a:pt x="2883563" y="1486242"/>
                  <a:pt x="2884336" y="1464516"/>
                  <a:pt x="2878282" y="1444336"/>
                </a:cubicBezTo>
                <a:cubicBezTo>
                  <a:pt x="2866132" y="1403836"/>
                  <a:pt x="2848484" y="1396659"/>
                  <a:pt x="2826328" y="1361209"/>
                </a:cubicBezTo>
                <a:cubicBezTo>
                  <a:pt x="2818118" y="1348073"/>
                  <a:pt x="2813231" y="1333094"/>
                  <a:pt x="2805546" y="1319645"/>
                </a:cubicBezTo>
                <a:cubicBezTo>
                  <a:pt x="2799350" y="1308802"/>
                  <a:pt x="2791691" y="1298864"/>
                  <a:pt x="2784764" y="1288473"/>
                </a:cubicBezTo>
                <a:cubicBezTo>
                  <a:pt x="2781300" y="1274618"/>
                  <a:pt x="2780760" y="1259682"/>
                  <a:pt x="2774373" y="1246909"/>
                </a:cubicBezTo>
                <a:cubicBezTo>
                  <a:pt x="2766628" y="1231419"/>
                  <a:pt x="2754785" y="1218218"/>
                  <a:pt x="2743200" y="1205345"/>
                </a:cubicBezTo>
                <a:cubicBezTo>
                  <a:pt x="2699432" y="1156714"/>
                  <a:pt x="2686204" y="1145337"/>
                  <a:pt x="2639291" y="1111827"/>
                </a:cubicBezTo>
                <a:cubicBezTo>
                  <a:pt x="2629129" y="1104568"/>
                  <a:pt x="2617453" y="1099342"/>
                  <a:pt x="2608119" y="1091045"/>
                </a:cubicBezTo>
                <a:cubicBezTo>
                  <a:pt x="2608109" y="1091036"/>
                  <a:pt x="2530191" y="1013118"/>
                  <a:pt x="2514600" y="997527"/>
                </a:cubicBezTo>
                <a:cubicBezTo>
                  <a:pt x="2502354" y="985281"/>
                  <a:pt x="2486891" y="976745"/>
                  <a:pt x="2473037" y="966354"/>
                </a:cubicBezTo>
                <a:cubicBezTo>
                  <a:pt x="2453190" y="906816"/>
                  <a:pt x="2477700" y="960627"/>
                  <a:pt x="2421082" y="904009"/>
                </a:cubicBezTo>
                <a:cubicBezTo>
                  <a:pt x="2405400" y="888327"/>
                  <a:pt x="2394123" y="868745"/>
                  <a:pt x="2379519" y="852054"/>
                </a:cubicBezTo>
                <a:cubicBezTo>
                  <a:pt x="2369842" y="840995"/>
                  <a:pt x="2357909" y="832039"/>
                  <a:pt x="2348346" y="820882"/>
                </a:cubicBezTo>
                <a:cubicBezTo>
                  <a:pt x="2337075" y="807733"/>
                  <a:pt x="2328444" y="792467"/>
                  <a:pt x="2317173" y="779318"/>
                </a:cubicBezTo>
                <a:cubicBezTo>
                  <a:pt x="2291122" y="748925"/>
                  <a:pt x="2277289" y="741612"/>
                  <a:pt x="2244437" y="716973"/>
                </a:cubicBezTo>
                <a:cubicBezTo>
                  <a:pt x="2237510" y="706582"/>
                  <a:pt x="2229240" y="696970"/>
                  <a:pt x="2223655" y="685800"/>
                </a:cubicBezTo>
                <a:cubicBezTo>
                  <a:pt x="2218757" y="676003"/>
                  <a:pt x="2218583" y="664202"/>
                  <a:pt x="2213264" y="654627"/>
                </a:cubicBezTo>
                <a:cubicBezTo>
                  <a:pt x="2201134" y="632794"/>
                  <a:pt x="2171700" y="592282"/>
                  <a:pt x="2171700" y="592282"/>
                </a:cubicBezTo>
                <a:cubicBezTo>
                  <a:pt x="2151471" y="531595"/>
                  <a:pt x="2177137" y="587328"/>
                  <a:pt x="2130137" y="540327"/>
                </a:cubicBezTo>
                <a:cubicBezTo>
                  <a:pt x="2121306" y="531496"/>
                  <a:pt x="2118186" y="517985"/>
                  <a:pt x="2109355" y="509154"/>
                </a:cubicBezTo>
                <a:cubicBezTo>
                  <a:pt x="2084395" y="484194"/>
                  <a:pt x="2076587" y="490658"/>
                  <a:pt x="2047009" y="477982"/>
                </a:cubicBezTo>
                <a:cubicBezTo>
                  <a:pt x="2032772" y="471880"/>
                  <a:pt x="2019828" y="462953"/>
                  <a:pt x="2005446" y="457200"/>
                </a:cubicBezTo>
                <a:cubicBezTo>
                  <a:pt x="1985107" y="449064"/>
                  <a:pt x="1963882" y="443345"/>
                  <a:pt x="1943100" y="436418"/>
                </a:cubicBezTo>
                <a:cubicBezTo>
                  <a:pt x="1932709" y="432954"/>
                  <a:pt x="1921724" y="430925"/>
                  <a:pt x="1911928" y="426027"/>
                </a:cubicBezTo>
                <a:cubicBezTo>
                  <a:pt x="1879131" y="409628"/>
                  <a:pt x="1833096" y="388759"/>
                  <a:pt x="1808019" y="363682"/>
                </a:cubicBezTo>
                <a:cubicBezTo>
                  <a:pt x="1768015" y="323678"/>
                  <a:pt x="1789073" y="340660"/>
                  <a:pt x="1745673" y="311727"/>
                </a:cubicBezTo>
                <a:cubicBezTo>
                  <a:pt x="1738746" y="301336"/>
                  <a:pt x="1730476" y="291724"/>
                  <a:pt x="1724891" y="280554"/>
                </a:cubicBezTo>
                <a:cubicBezTo>
                  <a:pt x="1719993" y="270758"/>
                  <a:pt x="1719819" y="258956"/>
                  <a:pt x="1714500" y="249382"/>
                </a:cubicBezTo>
                <a:cubicBezTo>
                  <a:pt x="1702370" y="227548"/>
                  <a:pt x="1686792" y="207818"/>
                  <a:pt x="1672937" y="187036"/>
                </a:cubicBezTo>
                <a:cubicBezTo>
                  <a:pt x="1666010" y="176645"/>
                  <a:pt x="1660985" y="164694"/>
                  <a:pt x="1652155" y="155864"/>
                </a:cubicBezTo>
                <a:cubicBezTo>
                  <a:pt x="1561074" y="64783"/>
                  <a:pt x="1676616" y="176249"/>
                  <a:pt x="1589809" y="103909"/>
                </a:cubicBezTo>
                <a:cubicBezTo>
                  <a:pt x="1578520" y="94501"/>
                  <a:pt x="1569926" y="82144"/>
                  <a:pt x="1558637" y="72736"/>
                </a:cubicBezTo>
                <a:cubicBezTo>
                  <a:pt x="1479971" y="7180"/>
                  <a:pt x="1567156" y="91644"/>
                  <a:pt x="1506682" y="31173"/>
                </a:cubicBez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Char char="n"/>
            </a:pPr>
            <a:endParaRPr lang="en-US" sz="9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075218" y="4436919"/>
            <a:ext cx="4364182" cy="2317173"/>
          </a:xfrm>
          <a:custGeom>
            <a:avLst/>
            <a:gdLst>
              <a:gd name="connsiteX0" fmla="*/ 2608118 w 4364182"/>
              <a:gd name="connsiteY0" fmla="*/ 51955 h 2317173"/>
              <a:gd name="connsiteX1" fmla="*/ 2493818 w 4364182"/>
              <a:gd name="connsiteY1" fmla="*/ 62346 h 2317173"/>
              <a:gd name="connsiteX2" fmla="*/ 2452255 w 4364182"/>
              <a:gd name="connsiteY2" fmla="*/ 72737 h 2317173"/>
              <a:gd name="connsiteX3" fmla="*/ 2389909 w 4364182"/>
              <a:gd name="connsiteY3" fmla="*/ 83127 h 2317173"/>
              <a:gd name="connsiteX4" fmla="*/ 2254827 w 4364182"/>
              <a:gd name="connsiteY4" fmla="*/ 72737 h 2317173"/>
              <a:gd name="connsiteX5" fmla="*/ 2088573 w 4364182"/>
              <a:gd name="connsiteY5" fmla="*/ 51955 h 2317173"/>
              <a:gd name="connsiteX6" fmla="*/ 1911927 w 4364182"/>
              <a:gd name="connsiteY6" fmla="*/ 41564 h 2317173"/>
              <a:gd name="connsiteX7" fmla="*/ 1631373 w 4364182"/>
              <a:gd name="connsiteY7" fmla="*/ 20782 h 2317173"/>
              <a:gd name="connsiteX8" fmla="*/ 1537855 w 4364182"/>
              <a:gd name="connsiteY8" fmla="*/ 0 h 2317173"/>
              <a:gd name="connsiteX9" fmla="*/ 1007918 w 4364182"/>
              <a:gd name="connsiteY9" fmla="*/ 10391 h 2317173"/>
              <a:gd name="connsiteX10" fmla="*/ 945573 w 4364182"/>
              <a:gd name="connsiteY10" fmla="*/ 20782 h 2317173"/>
              <a:gd name="connsiteX11" fmla="*/ 872837 w 4364182"/>
              <a:gd name="connsiteY11" fmla="*/ 41564 h 2317173"/>
              <a:gd name="connsiteX12" fmla="*/ 789709 w 4364182"/>
              <a:gd name="connsiteY12" fmla="*/ 62346 h 2317173"/>
              <a:gd name="connsiteX13" fmla="*/ 716973 w 4364182"/>
              <a:gd name="connsiteY13" fmla="*/ 83127 h 2317173"/>
              <a:gd name="connsiteX14" fmla="*/ 675409 w 4364182"/>
              <a:gd name="connsiteY14" fmla="*/ 103909 h 2317173"/>
              <a:gd name="connsiteX15" fmla="*/ 644237 w 4364182"/>
              <a:gd name="connsiteY15" fmla="*/ 114300 h 2317173"/>
              <a:gd name="connsiteX16" fmla="*/ 602673 w 4364182"/>
              <a:gd name="connsiteY16" fmla="*/ 135082 h 2317173"/>
              <a:gd name="connsiteX17" fmla="*/ 561109 w 4364182"/>
              <a:gd name="connsiteY17" fmla="*/ 145473 h 2317173"/>
              <a:gd name="connsiteX18" fmla="*/ 498764 w 4364182"/>
              <a:gd name="connsiteY18" fmla="*/ 166255 h 2317173"/>
              <a:gd name="connsiteX19" fmla="*/ 467591 w 4364182"/>
              <a:gd name="connsiteY19" fmla="*/ 187037 h 2317173"/>
              <a:gd name="connsiteX20" fmla="*/ 426027 w 4364182"/>
              <a:gd name="connsiteY20" fmla="*/ 207818 h 2317173"/>
              <a:gd name="connsiteX21" fmla="*/ 384464 w 4364182"/>
              <a:gd name="connsiteY21" fmla="*/ 249382 h 2317173"/>
              <a:gd name="connsiteX22" fmla="*/ 322118 w 4364182"/>
              <a:gd name="connsiteY22" fmla="*/ 280555 h 2317173"/>
              <a:gd name="connsiteX23" fmla="*/ 290946 w 4364182"/>
              <a:gd name="connsiteY23" fmla="*/ 301337 h 2317173"/>
              <a:gd name="connsiteX24" fmla="*/ 249382 w 4364182"/>
              <a:gd name="connsiteY24" fmla="*/ 322118 h 2317173"/>
              <a:gd name="connsiteX25" fmla="*/ 166255 w 4364182"/>
              <a:gd name="connsiteY25" fmla="*/ 374073 h 2317173"/>
              <a:gd name="connsiteX26" fmla="*/ 135082 w 4364182"/>
              <a:gd name="connsiteY26" fmla="*/ 467591 h 2317173"/>
              <a:gd name="connsiteX27" fmla="*/ 114300 w 4364182"/>
              <a:gd name="connsiteY27" fmla="*/ 509155 h 2317173"/>
              <a:gd name="connsiteX28" fmla="*/ 103909 w 4364182"/>
              <a:gd name="connsiteY28" fmla="*/ 540327 h 2317173"/>
              <a:gd name="connsiteX29" fmla="*/ 83127 w 4364182"/>
              <a:gd name="connsiteY29" fmla="*/ 654627 h 2317173"/>
              <a:gd name="connsiteX30" fmla="*/ 72737 w 4364182"/>
              <a:gd name="connsiteY30" fmla="*/ 696191 h 2317173"/>
              <a:gd name="connsiteX31" fmla="*/ 62346 w 4364182"/>
              <a:gd name="connsiteY31" fmla="*/ 748146 h 2317173"/>
              <a:gd name="connsiteX32" fmla="*/ 41564 w 4364182"/>
              <a:gd name="connsiteY32" fmla="*/ 810491 h 2317173"/>
              <a:gd name="connsiteX33" fmla="*/ 10391 w 4364182"/>
              <a:gd name="connsiteY33" fmla="*/ 924791 h 2317173"/>
              <a:gd name="connsiteX34" fmla="*/ 0 w 4364182"/>
              <a:gd name="connsiteY34" fmla="*/ 966355 h 2317173"/>
              <a:gd name="connsiteX35" fmla="*/ 20782 w 4364182"/>
              <a:gd name="connsiteY35" fmla="*/ 1226127 h 2317173"/>
              <a:gd name="connsiteX36" fmla="*/ 31173 w 4364182"/>
              <a:gd name="connsiteY36" fmla="*/ 1267691 h 2317173"/>
              <a:gd name="connsiteX37" fmla="*/ 51955 w 4364182"/>
              <a:gd name="connsiteY37" fmla="*/ 1298864 h 2317173"/>
              <a:gd name="connsiteX38" fmla="*/ 93518 w 4364182"/>
              <a:gd name="connsiteY38" fmla="*/ 1381991 h 2317173"/>
              <a:gd name="connsiteX39" fmla="*/ 114300 w 4364182"/>
              <a:gd name="connsiteY39" fmla="*/ 1413164 h 2317173"/>
              <a:gd name="connsiteX40" fmla="*/ 135082 w 4364182"/>
              <a:gd name="connsiteY40" fmla="*/ 1454727 h 2317173"/>
              <a:gd name="connsiteX41" fmla="*/ 207818 w 4364182"/>
              <a:gd name="connsiteY41" fmla="*/ 1548246 h 2317173"/>
              <a:gd name="connsiteX42" fmla="*/ 238991 w 4364182"/>
              <a:gd name="connsiteY42" fmla="*/ 1589809 h 2317173"/>
              <a:gd name="connsiteX43" fmla="*/ 290946 w 4364182"/>
              <a:gd name="connsiteY43" fmla="*/ 1672937 h 2317173"/>
              <a:gd name="connsiteX44" fmla="*/ 311727 w 4364182"/>
              <a:gd name="connsiteY44" fmla="*/ 1704109 h 2317173"/>
              <a:gd name="connsiteX45" fmla="*/ 342900 w 4364182"/>
              <a:gd name="connsiteY45" fmla="*/ 1735282 h 2317173"/>
              <a:gd name="connsiteX46" fmla="*/ 363682 w 4364182"/>
              <a:gd name="connsiteY46" fmla="*/ 1766455 h 2317173"/>
              <a:gd name="connsiteX47" fmla="*/ 394855 w 4364182"/>
              <a:gd name="connsiteY47" fmla="*/ 1776846 h 2317173"/>
              <a:gd name="connsiteX48" fmla="*/ 457200 w 4364182"/>
              <a:gd name="connsiteY48" fmla="*/ 1818409 h 2317173"/>
              <a:gd name="connsiteX49" fmla="*/ 540327 w 4364182"/>
              <a:gd name="connsiteY49" fmla="*/ 1859973 h 2317173"/>
              <a:gd name="connsiteX50" fmla="*/ 602673 w 4364182"/>
              <a:gd name="connsiteY50" fmla="*/ 1901537 h 2317173"/>
              <a:gd name="connsiteX51" fmla="*/ 633846 w 4364182"/>
              <a:gd name="connsiteY51" fmla="*/ 1922318 h 2317173"/>
              <a:gd name="connsiteX52" fmla="*/ 706582 w 4364182"/>
              <a:gd name="connsiteY52" fmla="*/ 1953491 h 2317173"/>
              <a:gd name="connsiteX53" fmla="*/ 737755 w 4364182"/>
              <a:gd name="connsiteY53" fmla="*/ 1974273 h 2317173"/>
              <a:gd name="connsiteX54" fmla="*/ 883227 w 4364182"/>
              <a:gd name="connsiteY54" fmla="*/ 2005446 h 2317173"/>
              <a:gd name="connsiteX55" fmla="*/ 924791 w 4364182"/>
              <a:gd name="connsiteY55" fmla="*/ 2015837 h 2317173"/>
              <a:gd name="connsiteX56" fmla="*/ 1049482 w 4364182"/>
              <a:gd name="connsiteY56" fmla="*/ 2026227 h 2317173"/>
              <a:gd name="connsiteX57" fmla="*/ 1184564 w 4364182"/>
              <a:gd name="connsiteY57" fmla="*/ 2047009 h 2317173"/>
              <a:gd name="connsiteX58" fmla="*/ 1267691 w 4364182"/>
              <a:gd name="connsiteY58" fmla="*/ 2067791 h 2317173"/>
              <a:gd name="connsiteX59" fmla="*/ 1309255 w 4364182"/>
              <a:gd name="connsiteY59" fmla="*/ 2078182 h 2317173"/>
              <a:gd name="connsiteX60" fmla="*/ 1454727 w 4364182"/>
              <a:gd name="connsiteY60" fmla="*/ 2098964 h 2317173"/>
              <a:gd name="connsiteX61" fmla="*/ 1641764 w 4364182"/>
              <a:gd name="connsiteY61" fmla="*/ 2119746 h 2317173"/>
              <a:gd name="connsiteX62" fmla="*/ 1683327 w 4364182"/>
              <a:gd name="connsiteY62" fmla="*/ 2130137 h 2317173"/>
              <a:gd name="connsiteX63" fmla="*/ 1735282 w 4364182"/>
              <a:gd name="connsiteY63" fmla="*/ 2140527 h 2317173"/>
              <a:gd name="connsiteX64" fmla="*/ 1776846 w 4364182"/>
              <a:gd name="connsiteY64" fmla="*/ 2150918 h 2317173"/>
              <a:gd name="connsiteX65" fmla="*/ 1828800 w 4364182"/>
              <a:gd name="connsiteY65" fmla="*/ 2161309 h 2317173"/>
              <a:gd name="connsiteX66" fmla="*/ 1911927 w 4364182"/>
              <a:gd name="connsiteY66" fmla="*/ 2182091 h 2317173"/>
              <a:gd name="connsiteX67" fmla="*/ 1953491 w 4364182"/>
              <a:gd name="connsiteY67" fmla="*/ 2202873 h 2317173"/>
              <a:gd name="connsiteX68" fmla="*/ 1995055 w 4364182"/>
              <a:gd name="connsiteY68" fmla="*/ 2213264 h 2317173"/>
              <a:gd name="connsiteX69" fmla="*/ 2098964 w 4364182"/>
              <a:gd name="connsiteY69" fmla="*/ 2234046 h 2317173"/>
              <a:gd name="connsiteX70" fmla="*/ 2171700 w 4364182"/>
              <a:gd name="connsiteY70" fmla="*/ 2244437 h 2317173"/>
              <a:gd name="connsiteX71" fmla="*/ 2234046 w 4364182"/>
              <a:gd name="connsiteY71" fmla="*/ 2254827 h 2317173"/>
              <a:gd name="connsiteX72" fmla="*/ 2452255 w 4364182"/>
              <a:gd name="connsiteY72" fmla="*/ 2275609 h 2317173"/>
              <a:gd name="connsiteX73" fmla="*/ 2691246 w 4364182"/>
              <a:gd name="connsiteY73" fmla="*/ 2286000 h 2317173"/>
              <a:gd name="connsiteX74" fmla="*/ 2930237 w 4364182"/>
              <a:gd name="connsiteY74" fmla="*/ 2317173 h 2317173"/>
              <a:gd name="connsiteX75" fmla="*/ 3138055 w 4364182"/>
              <a:gd name="connsiteY75" fmla="*/ 2296391 h 2317173"/>
              <a:gd name="connsiteX76" fmla="*/ 3231573 w 4364182"/>
              <a:gd name="connsiteY76" fmla="*/ 2275609 h 2317173"/>
              <a:gd name="connsiteX77" fmla="*/ 3293918 w 4364182"/>
              <a:gd name="connsiteY77" fmla="*/ 2265218 h 2317173"/>
              <a:gd name="connsiteX78" fmla="*/ 3325091 w 4364182"/>
              <a:gd name="connsiteY78" fmla="*/ 2254827 h 2317173"/>
              <a:gd name="connsiteX79" fmla="*/ 3387437 w 4364182"/>
              <a:gd name="connsiteY79" fmla="*/ 2244437 h 2317173"/>
              <a:gd name="connsiteX80" fmla="*/ 3439391 w 4364182"/>
              <a:gd name="connsiteY80" fmla="*/ 2234046 h 2317173"/>
              <a:gd name="connsiteX81" fmla="*/ 3979718 w 4364182"/>
              <a:gd name="connsiteY81" fmla="*/ 2234046 h 2317173"/>
              <a:gd name="connsiteX82" fmla="*/ 4042064 w 4364182"/>
              <a:gd name="connsiteY82" fmla="*/ 2213264 h 2317173"/>
              <a:gd name="connsiteX83" fmla="*/ 4083627 w 4364182"/>
              <a:gd name="connsiteY83" fmla="*/ 2202873 h 2317173"/>
              <a:gd name="connsiteX84" fmla="*/ 4114800 w 4364182"/>
              <a:gd name="connsiteY84" fmla="*/ 2192482 h 2317173"/>
              <a:gd name="connsiteX85" fmla="*/ 4187537 w 4364182"/>
              <a:gd name="connsiteY85" fmla="*/ 2140527 h 2317173"/>
              <a:gd name="connsiteX86" fmla="*/ 4249882 w 4364182"/>
              <a:gd name="connsiteY86" fmla="*/ 2078182 h 2317173"/>
              <a:gd name="connsiteX87" fmla="*/ 4281055 w 4364182"/>
              <a:gd name="connsiteY87" fmla="*/ 2026227 h 2317173"/>
              <a:gd name="connsiteX88" fmla="*/ 4301837 w 4364182"/>
              <a:gd name="connsiteY88" fmla="*/ 1953491 h 2317173"/>
              <a:gd name="connsiteX89" fmla="*/ 4312227 w 4364182"/>
              <a:gd name="connsiteY89" fmla="*/ 1683327 h 2317173"/>
              <a:gd name="connsiteX90" fmla="*/ 4322618 w 4364182"/>
              <a:gd name="connsiteY90" fmla="*/ 1641764 h 2317173"/>
              <a:gd name="connsiteX91" fmla="*/ 4343400 w 4364182"/>
              <a:gd name="connsiteY91" fmla="*/ 1309255 h 2317173"/>
              <a:gd name="connsiteX92" fmla="*/ 4353791 w 4364182"/>
              <a:gd name="connsiteY92" fmla="*/ 1153391 h 2317173"/>
              <a:gd name="connsiteX93" fmla="*/ 4364182 w 4364182"/>
              <a:gd name="connsiteY93" fmla="*/ 1101437 h 2317173"/>
              <a:gd name="connsiteX94" fmla="*/ 4353791 w 4364182"/>
              <a:gd name="connsiteY94" fmla="*/ 654627 h 2317173"/>
              <a:gd name="connsiteX95" fmla="*/ 4333009 w 4364182"/>
              <a:gd name="connsiteY95" fmla="*/ 550718 h 2317173"/>
              <a:gd name="connsiteX96" fmla="*/ 4312227 w 4364182"/>
              <a:gd name="connsiteY96" fmla="*/ 488373 h 2317173"/>
              <a:gd name="connsiteX97" fmla="*/ 4301837 w 4364182"/>
              <a:gd name="connsiteY97" fmla="*/ 436418 h 2317173"/>
              <a:gd name="connsiteX98" fmla="*/ 4281055 w 4364182"/>
              <a:gd name="connsiteY98" fmla="*/ 332509 h 2317173"/>
              <a:gd name="connsiteX99" fmla="*/ 4260273 w 4364182"/>
              <a:gd name="connsiteY99" fmla="*/ 301337 h 2317173"/>
              <a:gd name="connsiteX100" fmla="*/ 4218709 w 4364182"/>
              <a:gd name="connsiteY100" fmla="*/ 238991 h 2317173"/>
              <a:gd name="connsiteX101" fmla="*/ 4187537 w 4364182"/>
              <a:gd name="connsiteY101" fmla="*/ 228600 h 2317173"/>
              <a:gd name="connsiteX102" fmla="*/ 4114800 w 4364182"/>
              <a:gd name="connsiteY102" fmla="*/ 187037 h 2317173"/>
              <a:gd name="connsiteX103" fmla="*/ 4083627 w 4364182"/>
              <a:gd name="connsiteY103" fmla="*/ 176646 h 2317173"/>
              <a:gd name="connsiteX104" fmla="*/ 4031673 w 4364182"/>
              <a:gd name="connsiteY104" fmla="*/ 155864 h 2317173"/>
              <a:gd name="connsiteX105" fmla="*/ 3969327 w 4364182"/>
              <a:gd name="connsiteY105" fmla="*/ 145473 h 2317173"/>
              <a:gd name="connsiteX106" fmla="*/ 3886200 w 4364182"/>
              <a:gd name="connsiteY106" fmla="*/ 135082 h 2317173"/>
              <a:gd name="connsiteX107" fmla="*/ 3782291 w 4364182"/>
              <a:gd name="connsiteY107" fmla="*/ 114300 h 2317173"/>
              <a:gd name="connsiteX108" fmla="*/ 3470564 w 4364182"/>
              <a:gd name="connsiteY108" fmla="*/ 124691 h 2317173"/>
              <a:gd name="connsiteX109" fmla="*/ 3397827 w 4364182"/>
              <a:gd name="connsiteY109" fmla="*/ 135082 h 2317173"/>
              <a:gd name="connsiteX110" fmla="*/ 3179618 w 4364182"/>
              <a:gd name="connsiteY110" fmla="*/ 124691 h 2317173"/>
              <a:gd name="connsiteX111" fmla="*/ 2878282 w 4364182"/>
              <a:gd name="connsiteY111" fmla="*/ 124691 h 2317173"/>
              <a:gd name="connsiteX112" fmla="*/ 2847109 w 4364182"/>
              <a:gd name="connsiteY112" fmla="*/ 114300 h 2317173"/>
              <a:gd name="connsiteX113" fmla="*/ 2805546 w 4364182"/>
              <a:gd name="connsiteY113" fmla="*/ 103909 h 2317173"/>
              <a:gd name="connsiteX114" fmla="*/ 2743200 w 4364182"/>
              <a:gd name="connsiteY114" fmla="*/ 83127 h 2317173"/>
              <a:gd name="connsiteX115" fmla="*/ 2701637 w 4364182"/>
              <a:gd name="connsiteY115" fmla="*/ 72737 h 2317173"/>
              <a:gd name="connsiteX116" fmla="*/ 2639291 w 4364182"/>
              <a:gd name="connsiteY116" fmla="*/ 51955 h 2317173"/>
              <a:gd name="connsiteX117" fmla="*/ 2608118 w 4364182"/>
              <a:gd name="connsiteY117" fmla="*/ 41564 h 2317173"/>
              <a:gd name="connsiteX118" fmla="*/ 2514600 w 4364182"/>
              <a:gd name="connsiteY118" fmla="*/ 51955 h 231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364182" h="2317173">
                <a:moveTo>
                  <a:pt x="2608118" y="51955"/>
                </a:moveTo>
                <a:cubicBezTo>
                  <a:pt x="2570018" y="55419"/>
                  <a:pt x="2531740" y="57290"/>
                  <a:pt x="2493818" y="62346"/>
                </a:cubicBezTo>
                <a:cubicBezTo>
                  <a:pt x="2479663" y="64233"/>
                  <a:pt x="2466258" y="69936"/>
                  <a:pt x="2452255" y="72737"/>
                </a:cubicBezTo>
                <a:cubicBezTo>
                  <a:pt x="2431596" y="76869"/>
                  <a:pt x="2410691" y="79664"/>
                  <a:pt x="2389909" y="83127"/>
                </a:cubicBezTo>
                <a:cubicBezTo>
                  <a:pt x="2344882" y="79664"/>
                  <a:pt x="2299739" y="77464"/>
                  <a:pt x="2254827" y="72737"/>
                </a:cubicBezTo>
                <a:cubicBezTo>
                  <a:pt x="2030594" y="49134"/>
                  <a:pt x="2424187" y="76816"/>
                  <a:pt x="2088573" y="51955"/>
                </a:cubicBezTo>
                <a:cubicBezTo>
                  <a:pt x="2029750" y="47598"/>
                  <a:pt x="1970774" y="45576"/>
                  <a:pt x="1911927" y="41564"/>
                </a:cubicBezTo>
                <a:lnTo>
                  <a:pt x="1631373" y="20782"/>
                </a:lnTo>
                <a:cubicBezTo>
                  <a:pt x="1615344" y="16775"/>
                  <a:pt x="1551046" y="0"/>
                  <a:pt x="1537855" y="0"/>
                </a:cubicBezTo>
                <a:cubicBezTo>
                  <a:pt x="1361175" y="0"/>
                  <a:pt x="1184564" y="6927"/>
                  <a:pt x="1007918" y="10391"/>
                </a:cubicBezTo>
                <a:cubicBezTo>
                  <a:pt x="987136" y="13855"/>
                  <a:pt x="966232" y="16650"/>
                  <a:pt x="945573" y="20782"/>
                </a:cubicBezTo>
                <a:cubicBezTo>
                  <a:pt x="880664" y="33764"/>
                  <a:pt x="927312" y="26707"/>
                  <a:pt x="872837" y="41564"/>
                </a:cubicBezTo>
                <a:cubicBezTo>
                  <a:pt x="845281" y="49079"/>
                  <a:pt x="817418" y="55419"/>
                  <a:pt x="789709" y="62346"/>
                </a:cubicBezTo>
                <a:cubicBezTo>
                  <a:pt x="768628" y="67616"/>
                  <a:pt x="737835" y="74186"/>
                  <a:pt x="716973" y="83127"/>
                </a:cubicBezTo>
                <a:cubicBezTo>
                  <a:pt x="702735" y="89229"/>
                  <a:pt x="689647" y="97807"/>
                  <a:pt x="675409" y="103909"/>
                </a:cubicBezTo>
                <a:cubicBezTo>
                  <a:pt x="665342" y="108224"/>
                  <a:pt x="654304" y="109985"/>
                  <a:pt x="644237" y="114300"/>
                </a:cubicBezTo>
                <a:cubicBezTo>
                  <a:pt x="629999" y="120402"/>
                  <a:pt x="617177" y="129643"/>
                  <a:pt x="602673" y="135082"/>
                </a:cubicBezTo>
                <a:cubicBezTo>
                  <a:pt x="589301" y="140096"/>
                  <a:pt x="574788" y="141369"/>
                  <a:pt x="561109" y="145473"/>
                </a:cubicBezTo>
                <a:cubicBezTo>
                  <a:pt x="540127" y="151768"/>
                  <a:pt x="498764" y="166255"/>
                  <a:pt x="498764" y="166255"/>
                </a:cubicBezTo>
                <a:cubicBezTo>
                  <a:pt x="488373" y="173182"/>
                  <a:pt x="478434" y="180841"/>
                  <a:pt x="467591" y="187037"/>
                </a:cubicBezTo>
                <a:cubicBezTo>
                  <a:pt x="454142" y="194722"/>
                  <a:pt x="438419" y="198524"/>
                  <a:pt x="426027" y="207818"/>
                </a:cubicBezTo>
                <a:cubicBezTo>
                  <a:pt x="410352" y="219574"/>
                  <a:pt x="400515" y="238146"/>
                  <a:pt x="384464" y="249382"/>
                </a:cubicBezTo>
                <a:cubicBezTo>
                  <a:pt x="365429" y="262706"/>
                  <a:pt x="342429" y="269271"/>
                  <a:pt x="322118" y="280555"/>
                </a:cubicBezTo>
                <a:cubicBezTo>
                  <a:pt x="311201" y="286620"/>
                  <a:pt x="301789" y="295141"/>
                  <a:pt x="290946" y="301337"/>
                </a:cubicBezTo>
                <a:cubicBezTo>
                  <a:pt x="277497" y="309022"/>
                  <a:pt x="262517" y="313909"/>
                  <a:pt x="249382" y="322118"/>
                </a:cubicBezTo>
                <a:cubicBezTo>
                  <a:pt x="141455" y="389571"/>
                  <a:pt x="271580" y="321409"/>
                  <a:pt x="166255" y="374073"/>
                </a:cubicBezTo>
                <a:lnTo>
                  <a:pt x="135082" y="467591"/>
                </a:lnTo>
                <a:cubicBezTo>
                  <a:pt x="130184" y="482286"/>
                  <a:pt x="120402" y="494917"/>
                  <a:pt x="114300" y="509155"/>
                </a:cubicBezTo>
                <a:cubicBezTo>
                  <a:pt x="109985" y="519222"/>
                  <a:pt x="107373" y="529936"/>
                  <a:pt x="103909" y="540327"/>
                </a:cubicBezTo>
                <a:cubicBezTo>
                  <a:pt x="96387" y="585458"/>
                  <a:pt x="92811" y="611047"/>
                  <a:pt x="83127" y="654627"/>
                </a:cubicBezTo>
                <a:cubicBezTo>
                  <a:pt x="80029" y="668568"/>
                  <a:pt x="75835" y="682250"/>
                  <a:pt x="72737" y="696191"/>
                </a:cubicBezTo>
                <a:cubicBezTo>
                  <a:pt x="68906" y="713432"/>
                  <a:pt x="66993" y="731107"/>
                  <a:pt x="62346" y="748146"/>
                </a:cubicBezTo>
                <a:cubicBezTo>
                  <a:pt x="56582" y="769280"/>
                  <a:pt x="48491" y="789709"/>
                  <a:pt x="41564" y="810491"/>
                </a:cubicBezTo>
                <a:cubicBezTo>
                  <a:pt x="22142" y="868757"/>
                  <a:pt x="33828" y="831046"/>
                  <a:pt x="10391" y="924791"/>
                </a:cubicBezTo>
                <a:lnTo>
                  <a:pt x="0" y="966355"/>
                </a:lnTo>
                <a:cubicBezTo>
                  <a:pt x="6927" y="1052946"/>
                  <a:pt x="11843" y="1139721"/>
                  <a:pt x="20782" y="1226127"/>
                </a:cubicBezTo>
                <a:cubicBezTo>
                  <a:pt x="22252" y="1240332"/>
                  <a:pt x="25547" y="1254565"/>
                  <a:pt x="31173" y="1267691"/>
                </a:cubicBezTo>
                <a:cubicBezTo>
                  <a:pt x="36092" y="1279170"/>
                  <a:pt x="45975" y="1287900"/>
                  <a:pt x="51955" y="1298864"/>
                </a:cubicBezTo>
                <a:cubicBezTo>
                  <a:pt x="66790" y="1326061"/>
                  <a:pt x="76334" y="1356214"/>
                  <a:pt x="93518" y="1381991"/>
                </a:cubicBezTo>
                <a:cubicBezTo>
                  <a:pt x="100445" y="1392382"/>
                  <a:pt x="108104" y="1402321"/>
                  <a:pt x="114300" y="1413164"/>
                </a:cubicBezTo>
                <a:cubicBezTo>
                  <a:pt x="121985" y="1426613"/>
                  <a:pt x="126265" y="1441991"/>
                  <a:pt x="135082" y="1454727"/>
                </a:cubicBezTo>
                <a:cubicBezTo>
                  <a:pt x="157561" y="1487197"/>
                  <a:pt x="183740" y="1516944"/>
                  <a:pt x="207818" y="1548246"/>
                </a:cubicBezTo>
                <a:cubicBezTo>
                  <a:pt x="218377" y="1561973"/>
                  <a:pt x="231246" y="1574319"/>
                  <a:pt x="238991" y="1589809"/>
                </a:cubicBezTo>
                <a:cubicBezTo>
                  <a:pt x="271540" y="1654907"/>
                  <a:pt x="245982" y="1609987"/>
                  <a:pt x="290946" y="1672937"/>
                </a:cubicBezTo>
                <a:cubicBezTo>
                  <a:pt x="298204" y="1683099"/>
                  <a:pt x="303732" y="1694515"/>
                  <a:pt x="311727" y="1704109"/>
                </a:cubicBezTo>
                <a:cubicBezTo>
                  <a:pt x="321135" y="1715398"/>
                  <a:pt x="333492" y="1723993"/>
                  <a:pt x="342900" y="1735282"/>
                </a:cubicBezTo>
                <a:cubicBezTo>
                  <a:pt x="350895" y="1744876"/>
                  <a:pt x="353930" y="1758654"/>
                  <a:pt x="363682" y="1766455"/>
                </a:cubicBezTo>
                <a:cubicBezTo>
                  <a:pt x="372235" y="1773297"/>
                  <a:pt x="385280" y="1771527"/>
                  <a:pt x="394855" y="1776846"/>
                </a:cubicBezTo>
                <a:cubicBezTo>
                  <a:pt x="416688" y="1788976"/>
                  <a:pt x="434860" y="1807239"/>
                  <a:pt x="457200" y="1818409"/>
                </a:cubicBezTo>
                <a:lnTo>
                  <a:pt x="540327" y="1859973"/>
                </a:lnTo>
                <a:cubicBezTo>
                  <a:pt x="562667" y="1871143"/>
                  <a:pt x="581891" y="1887682"/>
                  <a:pt x="602673" y="1901537"/>
                </a:cubicBezTo>
                <a:cubicBezTo>
                  <a:pt x="613064" y="1908464"/>
                  <a:pt x="621999" y="1918369"/>
                  <a:pt x="633846" y="1922318"/>
                </a:cubicBezTo>
                <a:cubicBezTo>
                  <a:pt x="668818" y="1933976"/>
                  <a:pt x="670630" y="1932947"/>
                  <a:pt x="706582" y="1953491"/>
                </a:cubicBezTo>
                <a:cubicBezTo>
                  <a:pt x="717425" y="1959687"/>
                  <a:pt x="726343" y="1969201"/>
                  <a:pt x="737755" y="1974273"/>
                </a:cubicBezTo>
                <a:cubicBezTo>
                  <a:pt x="803397" y="2003447"/>
                  <a:pt x="807931" y="1992897"/>
                  <a:pt x="883227" y="2005446"/>
                </a:cubicBezTo>
                <a:cubicBezTo>
                  <a:pt x="897314" y="2007794"/>
                  <a:pt x="910620" y="2014066"/>
                  <a:pt x="924791" y="2015837"/>
                </a:cubicBezTo>
                <a:cubicBezTo>
                  <a:pt x="966177" y="2021010"/>
                  <a:pt x="1008003" y="2021861"/>
                  <a:pt x="1049482" y="2026227"/>
                </a:cubicBezTo>
                <a:cubicBezTo>
                  <a:pt x="1085768" y="2030046"/>
                  <a:pt x="1147358" y="2040808"/>
                  <a:pt x="1184564" y="2047009"/>
                </a:cubicBezTo>
                <a:cubicBezTo>
                  <a:pt x="1240268" y="2065577"/>
                  <a:pt x="1192458" y="2051072"/>
                  <a:pt x="1267691" y="2067791"/>
                </a:cubicBezTo>
                <a:cubicBezTo>
                  <a:pt x="1281632" y="2070889"/>
                  <a:pt x="1295251" y="2075381"/>
                  <a:pt x="1309255" y="2078182"/>
                </a:cubicBezTo>
                <a:cubicBezTo>
                  <a:pt x="1349560" y="2086243"/>
                  <a:pt x="1416416" y="2095133"/>
                  <a:pt x="1454727" y="2098964"/>
                </a:cubicBezTo>
                <a:cubicBezTo>
                  <a:pt x="1556404" y="2109132"/>
                  <a:pt x="1560509" y="2103495"/>
                  <a:pt x="1641764" y="2119746"/>
                </a:cubicBezTo>
                <a:cubicBezTo>
                  <a:pt x="1655767" y="2122547"/>
                  <a:pt x="1669386" y="2127039"/>
                  <a:pt x="1683327" y="2130137"/>
                </a:cubicBezTo>
                <a:cubicBezTo>
                  <a:pt x="1700568" y="2133968"/>
                  <a:pt x="1718041" y="2136696"/>
                  <a:pt x="1735282" y="2140527"/>
                </a:cubicBezTo>
                <a:cubicBezTo>
                  <a:pt x="1749223" y="2143625"/>
                  <a:pt x="1762905" y="2147820"/>
                  <a:pt x="1776846" y="2150918"/>
                </a:cubicBezTo>
                <a:cubicBezTo>
                  <a:pt x="1794086" y="2154749"/>
                  <a:pt x="1811591" y="2157338"/>
                  <a:pt x="1828800" y="2161309"/>
                </a:cubicBezTo>
                <a:cubicBezTo>
                  <a:pt x="1856630" y="2167731"/>
                  <a:pt x="1886381" y="2169318"/>
                  <a:pt x="1911927" y="2182091"/>
                </a:cubicBezTo>
                <a:cubicBezTo>
                  <a:pt x="1925782" y="2189018"/>
                  <a:pt x="1938987" y="2197434"/>
                  <a:pt x="1953491" y="2202873"/>
                </a:cubicBezTo>
                <a:cubicBezTo>
                  <a:pt x="1966863" y="2207887"/>
                  <a:pt x="1981091" y="2210272"/>
                  <a:pt x="1995055" y="2213264"/>
                </a:cubicBezTo>
                <a:cubicBezTo>
                  <a:pt x="2029593" y="2220665"/>
                  <a:pt x="2064328" y="2227119"/>
                  <a:pt x="2098964" y="2234046"/>
                </a:cubicBezTo>
                <a:cubicBezTo>
                  <a:pt x="2122980" y="2238849"/>
                  <a:pt x="2147493" y="2240713"/>
                  <a:pt x="2171700" y="2244437"/>
                </a:cubicBezTo>
                <a:cubicBezTo>
                  <a:pt x="2192524" y="2247641"/>
                  <a:pt x="2213162" y="2252043"/>
                  <a:pt x="2234046" y="2254827"/>
                </a:cubicBezTo>
                <a:cubicBezTo>
                  <a:pt x="2289343" y="2262200"/>
                  <a:pt x="2402256" y="2272752"/>
                  <a:pt x="2452255" y="2275609"/>
                </a:cubicBezTo>
                <a:cubicBezTo>
                  <a:pt x="2531864" y="2280158"/>
                  <a:pt x="2611582" y="2282536"/>
                  <a:pt x="2691246" y="2286000"/>
                </a:cubicBezTo>
                <a:cubicBezTo>
                  <a:pt x="2867768" y="2311218"/>
                  <a:pt x="2788035" y="2301373"/>
                  <a:pt x="2930237" y="2317173"/>
                </a:cubicBezTo>
                <a:cubicBezTo>
                  <a:pt x="3006675" y="2310803"/>
                  <a:pt x="3064481" y="2307710"/>
                  <a:pt x="3138055" y="2296391"/>
                </a:cubicBezTo>
                <a:cubicBezTo>
                  <a:pt x="3216687" y="2284294"/>
                  <a:pt x="3162627" y="2289398"/>
                  <a:pt x="3231573" y="2275609"/>
                </a:cubicBezTo>
                <a:cubicBezTo>
                  <a:pt x="3252232" y="2271477"/>
                  <a:pt x="3273351" y="2269788"/>
                  <a:pt x="3293918" y="2265218"/>
                </a:cubicBezTo>
                <a:cubicBezTo>
                  <a:pt x="3304610" y="2262842"/>
                  <a:pt x="3314399" y="2257203"/>
                  <a:pt x="3325091" y="2254827"/>
                </a:cubicBezTo>
                <a:cubicBezTo>
                  <a:pt x="3345658" y="2250257"/>
                  <a:pt x="3366708" y="2248206"/>
                  <a:pt x="3387437" y="2244437"/>
                </a:cubicBezTo>
                <a:cubicBezTo>
                  <a:pt x="3404813" y="2241278"/>
                  <a:pt x="3422073" y="2237510"/>
                  <a:pt x="3439391" y="2234046"/>
                </a:cubicBezTo>
                <a:cubicBezTo>
                  <a:pt x="3621617" y="2239924"/>
                  <a:pt x="3798359" y="2254197"/>
                  <a:pt x="3979718" y="2234046"/>
                </a:cubicBezTo>
                <a:cubicBezTo>
                  <a:pt x="4001490" y="2231627"/>
                  <a:pt x="4021282" y="2220191"/>
                  <a:pt x="4042064" y="2213264"/>
                </a:cubicBezTo>
                <a:cubicBezTo>
                  <a:pt x="4055612" y="2208748"/>
                  <a:pt x="4069896" y="2206796"/>
                  <a:pt x="4083627" y="2202873"/>
                </a:cubicBezTo>
                <a:cubicBezTo>
                  <a:pt x="4094159" y="2199864"/>
                  <a:pt x="4104409" y="2195946"/>
                  <a:pt x="4114800" y="2192482"/>
                </a:cubicBezTo>
                <a:cubicBezTo>
                  <a:pt x="4136484" y="2178026"/>
                  <a:pt x="4169125" y="2157098"/>
                  <a:pt x="4187537" y="2140527"/>
                </a:cubicBezTo>
                <a:cubicBezTo>
                  <a:pt x="4209382" y="2120866"/>
                  <a:pt x="4234761" y="2103383"/>
                  <a:pt x="4249882" y="2078182"/>
                </a:cubicBezTo>
                <a:cubicBezTo>
                  <a:pt x="4260273" y="2060864"/>
                  <a:pt x="4272023" y="2044291"/>
                  <a:pt x="4281055" y="2026227"/>
                </a:cubicBezTo>
                <a:cubicBezTo>
                  <a:pt x="4288509" y="2011319"/>
                  <a:pt x="4298507" y="1966810"/>
                  <a:pt x="4301837" y="1953491"/>
                </a:cubicBezTo>
                <a:cubicBezTo>
                  <a:pt x="4305300" y="1863436"/>
                  <a:pt x="4306232" y="1773249"/>
                  <a:pt x="4312227" y="1683327"/>
                </a:cubicBezTo>
                <a:cubicBezTo>
                  <a:pt x="4313177" y="1669078"/>
                  <a:pt x="4321754" y="1656019"/>
                  <a:pt x="4322618" y="1641764"/>
                </a:cubicBezTo>
                <a:cubicBezTo>
                  <a:pt x="4343357" y="1299569"/>
                  <a:pt x="4300139" y="1439034"/>
                  <a:pt x="4343400" y="1309255"/>
                </a:cubicBezTo>
                <a:cubicBezTo>
                  <a:pt x="4346864" y="1257300"/>
                  <a:pt x="4348610" y="1205203"/>
                  <a:pt x="4353791" y="1153391"/>
                </a:cubicBezTo>
                <a:cubicBezTo>
                  <a:pt x="4355548" y="1135818"/>
                  <a:pt x="4364182" y="1119098"/>
                  <a:pt x="4364182" y="1101437"/>
                </a:cubicBezTo>
                <a:cubicBezTo>
                  <a:pt x="4364182" y="952460"/>
                  <a:pt x="4359867" y="803480"/>
                  <a:pt x="4353791" y="654627"/>
                </a:cubicBezTo>
                <a:cubicBezTo>
                  <a:pt x="4352906" y="632955"/>
                  <a:pt x="4340474" y="575603"/>
                  <a:pt x="4333009" y="550718"/>
                </a:cubicBezTo>
                <a:cubicBezTo>
                  <a:pt x="4326714" y="529736"/>
                  <a:pt x="4316523" y="509854"/>
                  <a:pt x="4312227" y="488373"/>
                </a:cubicBezTo>
                <a:cubicBezTo>
                  <a:pt x="4308764" y="471055"/>
                  <a:pt x="4304740" y="453839"/>
                  <a:pt x="4301837" y="436418"/>
                </a:cubicBezTo>
                <a:cubicBezTo>
                  <a:pt x="4297051" y="407701"/>
                  <a:pt x="4295991" y="362382"/>
                  <a:pt x="4281055" y="332509"/>
                </a:cubicBezTo>
                <a:cubicBezTo>
                  <a:pt x="4275470" y="321339"/>
                  <a:pt x="4267200" y="311728"/>
                  <a:pt x="4260273" y="301337"/>
                </a:cubicBezTo>
                <a:cubicBezTo>
                  <a:pt x="4249379" y="268655"/>
                  <a:pt x="4252067" y="261230"/>
                  <a:pt x="4218709" y="238991"/>
                </a:cubicBezTo>
                <a:cubicBezTo>
                  <a:pt x="4209596" y="232915"/>
                  <a:pt x="4197333" y="233498"/>
                  <a:pt x="4187537" y="228600"/>
                </a:cubicBezTo>
                <a:cubicBezTo>
                  <a:pt x="4083199" y="176430"/>
                  <a:pt x="4242297" y="241677"/>
                  <a:pt x="4114800" y="187037"/>
                </a:cubicBezTo>
                <a:cubicBezTo>
                  <a:pt x="4104732" y="182722"/>
                  <a:pt x="4093883" y="180492"/>
                  <a:pt x="4083627" y="176646"/>
                </a:cubicBezTo>
                <a:cubicBezTo>
                  <a:pt x="4066163" y="170097"/>
                  <a:pt x="4049668" y="160772"/>
                  <a:pt x="4031673" y="155864"/>
                </a:cubicBezTo>
                <a:cubicBezTo>
                  <a:pt x="4011347" y="150320"/>
                  <a:pt x="3990184" y="148453"/>
                  <a:pt x="3969327" y="145473"/>
                </a:cubicBezTo>
                <a:cubicBezTo>
                  <a:pt x="3941683" y="141524"/>
                  <a:pt x="3913745" y="139673"/>
                  <a:pt x="3886200" y="135082"/>
                </a:cubicBezTo>
                <a:cubicBezTo>
                  <a:pt x="3851358" y="129275"/>
                  <a:pt x="3782291" y="114300"/>
                  <a:pt x="3782291" y="114300"/>
                </a:cubicBezTo>
                <a:cubicBezTo>
                  <a:pt x="3678382" y="117764"/>
                  <a:pt x="3574379" y="119079"/>
                  <a:pt x="3470564" y="124691"/>
                </a:cubicBezTo>
                <a:cubicBezTo>
                  <a:pt x="3446108" y="126013"/>
                  <a:pt x="3422319" y="135082"/>
                  <a:pt x="3397827" y="135082"/>
                </a:cubicBezTo>
                <a:cubicBezTo>
                  <a:pt x="3325008" y="135082"/>
                  <a:pt x="3252354" y="128155"/>
                  <a:pt x="3179618" y="124691"/>
                </a:cubicBezTo>
                <a:cubicBezTo>
                  <a:pt x="3029516" y="136237"/>
                  <a:pt x="3040006" y="141715"/>
                  <a:pt x="2878282" y="124691"/>
                </a:cubicBezTo>
                <a:cubicBezTo>
                  <a:pt x="2867389" y="123544"/>
                  <a:pt x="2857641" y="117309"/>
                  <a:pt x="2847109" y="114300"/>
                </a:cubicBezTo>
                <a:cubicBezTo>
                  <a:pt x="2833378" y="110377"/>
                  <a:pt x="2819224" y="108013"/>
                  <a:pt x="2805546" y="103909"/>
                </a:cubicBezTo>
                <a:cubicBezTo>
                  <a:pt x="2784564" y="97614"/>
                  <a:pt x="2764452" y="88440"/>
                  <a:pt x="2743200" y="83127"/>
                </a:cubicBezTo>
                <a:cubicBezTo>
                  <a:pt x="2729346" y="79664"/>
                  <a:pt x="2715315" y="76840"/>
                  <a:pt x="2701637" y="72737"/>
                </a:cubicBezTo>
                <a:cubicBezTo>
                  <a:pt x="2680655" y="66442"/>
                  <a:pt x="2660073" y="58882"/>
                  <a:pt x="2639291" y="51955"/>
                </a:cubicBezTo>
                <a:lnTo>
                  <a:pt x="2608118" y="41564"/>
                </a:lnTo>
                <a:cubicBezTo>
                  <a:pt x="2528524" y="52935"/>
                  <a:pt x="2559873" y="51955"/>
                  <a:pt x="2514600" y="51955"/>
                </a:cubicBez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Char char="n"/>
            </a:pPr>
            <a:endParaRPr lang="en-US" sz="9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492827" y="3013365"/>
            <a:ext cx="4436918" cy="2441863"/>
          </a:xfrm>
          <a:custGeom>
            <a:avLst/>
            <a:gdLst>
              <a:gd name="connsiteX0" fmla="*/ 477982 w 4436918"/>
              <a:gd name="connsiteY0" fmla="*/ 0 h 2441863"/>
              <a:gd name="connsiteX1" fmla="*/ 426028 w 4436918"/>
              <a:gd name="connsiteY1" fmla="*/ 41563 h 2441863"/>
              <a:gd name="connsiteX2" fmla="*/ 342900 w 4436918"/>
              <a:gd name="connsiteY2" fmla="*/ 93518 h 2441863"/>
              <a:gd name="connsiteX3" fmla="*/ 301337 w 4436918"/>
              <a:gd name="connsiteY3" fmla="*/ 135081 h 2441863"/>
              <a:gd name="connsiteX4" fmla="*/ 259773 w 4436918"/>
              <a:gd name="connsiteY4" fmla="*/ 155863 h 2441863"/>
              <a:gd name="connsiteX5" fmla="*/ 197428 w 4436918"/>
              <a:gd name="connsiteY5" fmla="*/ 197427 h 2441863"/>
              <a:gd name="connsiteX6" fmla="*/ 176646 w 4436918"/>
              <a:gd name="connsiteY6" fmla="*/ 228600 h 2441863"/>
              <a:gd name="connsiteX7" fmla="*/ 114300 w 4436918"/>
              <a:gd name="connsiteY7" fmla="*/ 249381 h 2441863"/>
              <a:gd name="connsiteX8" fmla="*/ 72737 w 4436918"/>
              <a:gd name="connsiteY8" fmla="*/ 311727 h 2441863"/>
              <a:gd name="connsiteX9" fmla="*/ 51955 w 4436918"/>
              <a:gd name="connsiteY9" fmla="*/ 342900 h 2441863"/>
              <a:gd name="connsiteX10" fmla="*/ 41564 w 4436918"/>
              <a:gd name="connsiteY10" fmla="*/ 384463 h 2441863"/>
              <a:gd name="connsiteX11" fmla="*/ 20782 w 4436918"/>
              <a:gd name="connsiteY11" fmla="*/ 446809 h 2441863"/>
              <a:gd name="connsiteX12" fmla="*/ 10391 w 4436918"/>
              <a:gd name="connsiteY12" fmla="*/ 477981 h 2441863"/>
              <a:gd name="connsiteX13" fmla="*/ 0 w 4436918"/>
              <a:gd name="connsiteY13" fmla="*/ 519545 h 2441863"/>
              <a:gd name="connsiteX14" fmla="*/ 10391 w 4436918"/>
              <a:gd name="connsiteY14" fmla="*/ 716972 h 2441863"/>
              <a:gd name="connsiteX15" fmla="*/ 41564 w 4436918"/>
              <a:gd name="connsiteY15" fmla="*/ 862445 h 2441863"/>
              <a:gd name="connsiteX16" fmla="*/ 62346 w 4436918"/>
              <a:gd name="connsiteY16" fmla="*/ 955963 h 2441863"/>
              <a:gd name="connsiteX17" fmla="*/ 72737 w 4436918"/>
              <a:gd name="connsiteY17" fmla="*/ 987136 h 2441863"/>
              <a:gd name="connsiteX18" fmla="*/ 93518 w 4436918"/>
              <a:gd name="connsiteY18" fmla="*/ 1070263 h 2441863"/>
              <a:gd name="connsiteX19" fmla="*/ 124691 w 4436918"/>
              <a:gd name="connsiteY19" fmla="*/ 1194954 h 2441863"/>
              <a:gd name="connsiteX20" fmla="*/ 145473 w 4436918"/>
              <a:gd name="connsiteY20" fmla="*/ 1267691 h 2441863"/>
              <a:gd name="connsiteX21" fmla="*/ 207818 w 4436918"/>
              <a:gd name="connsiteY21" fmla="*/ 1381991 h 2441863"/>
              <a:gd name="connsiteX22" fmla="*/ 249382 w 4436918"/>
              <a:gd name="connsiteY22" fmla="*/ 1465118 h 2441863"/>
              <a:gd name="connsiteX23" fmla="*/ 280555 w 4436918"/>
              <a:gd name="connsiteY23" fmla="*/ 1496291 h 2441863"/>
              <a:gd name="connsiteX24" fmla="*/ 322118 w 4436918"/>
              <a:gd name="connsiteY24" fmla="*/ 1579418 h 2441863"/>
              <a:gd name="connsiteX25" fmla="*/ 394855 w 4436918"/>
              <a:gd name="connsiteY25" fmla="*/ 1683327 h 2441863"/>
              <a:gd name="connsiteX26" fmla="*/ 446809 w 4436918"/>
              <a:gd name="connsiteY26" fmla="*/ 1756063 h 2441863"/>
              <a:gd name="connsiteX27" fmla="*/ 550718 w 4436918"/>
              <a:gd name="connsiteY27" fmla="*/ 1870363 h 2441863"/>
              <a:gd name="connsiteX28" fmla="*/ 623455 w 4436918"/>
              <a:gd name="connsiteY28" fmla="*/ 1953491 h 2441863"/>
              <a:gd name="connsiteX29" fmla="*/ 727364 w 4436918"/>
              <a:gd name="connsiteY29" fmla="*/ 2015836 h 2441863"/>
              <a:gd name="connsiteX30" fmla="*/ 789709 w 4436918"/>
              <a:gd name="connsiteY30" fmla="*/ 2057400 h 2441863"/>
              <a:gd name="connsiteX31" fmla="*/ 841664 w 4436918"/>
              <a:gd name="connsiteY31" fmla="*/ 2067791 h 2441863"/>
              <a:gd name="connsiteX32" fmla="*/ 872837 w 4436918"/>
              <a:gd name="connsiteY32" fmla="*/ 2078181 h 2441863"/>
              <a:gd name="connsiteX33" fmla="*/ 924791 w 4436918"/>
              <a:gd name="connsiteY33" fmla="*/ 2109354 h 2441863"/>
              <a:gd name="connsiteX34" fmla="*/ 966355 w 4436918"/>
              <a:gd name="connsiteY34" fmla="*/ 2119745 h 2441863"/>
              <a:gd name="connsiteX35" fmla="*/ 997528 w 4436918"/>
              <a:gd name="connsiteY35" fmla="*/ 2130136 h 2441863"/>
              <a:gd name="connsiteX36" fmla="*/ 1153391 w 4436918"/>
              <a:gd name="connsiteY36" fmla="*/ 2182091 h 2441863"/>
              <a:gd name="connsiteX37" fmla="*/ 1215737 w 4436918"/>
              <a:gd name="connsiteY37" fmla="*/ 2202872 h 2441863"/>
              <a:gd name="connsiteX38" fmla="*/ 1340428 w 4436918"/>
              <a:gd name="connsiteY38" fmla="*/ 2223654 h 2441863"/>
              <a:gd name="connsiteX39" fmla="*/ 1537855 w 4436918"/>
              <a:gd name="connsiteY39" fmla="*/ 2244436 h 2441863"/>
              <a:gd name="connsiteX40" fmla="*/ 2202873 w 4436918"/>
              <a:gd name="connsiteY40" fmla="*/ 2254827 h 2441863"/>
              <a:gd name="connsiteX41" fmla="*/ 2296391 w 4436918"/>
              <a:gd name="connsiteY41" fmla="*/ 2265218 h 2441863"/>
              <a:gd name="connsiteX42" fmla="*/ 2400300 w 4436918"/>
              <a:gd name="connsiteY42" fmla="*/ 2275609 h 2441863"/>
              <a:gd name="connsiteX43" fmla="*/ 2649682 w 4436918"/>
              <a:gd name="connsiteY43" fmla="*/ 2306781 h 2441863"/>
              <a:gd name="connsiteX44" fmla="*/ 2691246 w 4436918"/>
              <a:gd name="connsiteY44" fmla="*/ 2317172 h 2441863"/>
              <a:gd name="connsiteX45" fmla="*/ 2826328 w 4436918"/>
              <a:gd name="connsiteY45" fmla="*/ 2348345 h 2441863"/>
              <a:gd name="connsiteX46" fmla="*/ 2899064 w 4436918"/>
              <a:gd name="connsiteY46" fmla="*/ 2369127 h 2441863"/>
              <a:gd name="connsiteX47" fmla="*/ 3044537 w 4436918"/>
              <a:gd name="connsiteY47" fmla="*/ 2389909 h 2441863"/>
              <a:gd name="connsiteX48" fmla="*/ 3096491 w 4436918"/>
              <a:gd name="connsiteY48" fmla="*/ 2400300 h 2441863"/>
              <a:gd name="connsiteX49" fmla="*/ 3221182 w 4436918"/>
              <a:gd name="connsiteY49" fmla="*/ 2410691 h 2441863"/>
              <a:gd name="connsiteX50" fmla="*/ 3262746 w 4436918"/>
              <a:gd name="connsiteY50" fmla="*/ 2421081 h 2441863"/>
              <a:gd name="connsiteX51" fmla="*/ 3418609 w 4436918"/>
              <a:gd name="connsiteY51" fmla="*/ 2441863 h 2441863"/>
              <a:gd name="connsiteX52" fmla="*/ 3719946 w 4436918"/>
              <a:gd name="connsiteY52" fmla="*/ 2431472 h 2441863"/>
              <a:gd name="connsiteX53" fmla="*/ 3886200 w 4436918"/>
              <a:gd name="connsiteY53" fmla="*/ 2410691 h 2441863"/>
              <a:gd name="connsiteX54" fmla="*/ 4000500 w 4436918"/>
              <a:gd name="connsiteY54" fmla="*/ 2389909 h 2441863"/>
              <a:gd name="connsiteX55" fmla="*/ 4094018 w 4436918"/>
              <a:gd name="connsiteY55" fmla="*/ 2369127 h 2441863"/>
              <a:gd name="connsiteX56" fmla="*/ 4135582 w 4436918"/>
              <a:gd name="connsiteY56" fmla="*/ 2337954 h 2441863"/>
              <a:gd name="connsiteX57" fmla="*/ 4229100 w 4436918"/>
              <a:gd name="connsiteY57" fmla="*/ 2244436 h 2441863"/>
              <a:gd name="connsiteX58" fmla="*/ 4260273 w 4436918"/>
              <a:gd name="connsiteY58" fmla="*/ 2234045 h 2441863"/>
              <a:gd name="connsiteX59" fmla="*/ 4291446 w 4436918"/>
              <a:gd name="connsiteY59" fmla="*/ 2202872 h 2441863"/>
              <a:gd name="connsiteX60" fmla="*/ 4322618 w 4436918"/>
              <a:gd name="connsiteY60" fmla="*/ 2182091 h 2441863"/>
              <a:gd name="connsiteX61" fmla="*/ 4374573 w 4436918"/>
              <a:gd name="connsiteY61" fmla="*/ 2109354 h 2441863"/>
              <a:gd name="connsiteX62" fmla="*/ 4395355 w 4436918"/>
              <a:gd name="connsiteY62" fmla="*/ 2047009 h 2441863"/>
              <a:gd name="connsiteX63" fmla="*/ 4405746 w 4436918"/>
              <a:gd name="connsiteY63" fmla="*/ 2015836 h 2441863"/>
              <a:gd name="connsiteX64" fmla="*/ 4416137 w 4436918"/>
              <a:gd name="connsiteY64" fmla="*/ 1714500 h 2441863"/>
              <a:gd name="connsiteX65" fmla="*/ 4426528 w 4436918"/>
              <a:gd name="connsiteY65" fmla="*/ 1683327 h 2441863"/>
              <a:gd name="connsiteX66" fmla="*/ 4436918 w 4436918"/>
              <a:gd name="connsiteY66" fmla="*/ 1631372 h 2441863"/>
              <a:gd name="connsiteX67" fmla="*/ 4416137 w 4436918"/>
              <a:gd name="connsiteY67" fmla="*/ 1402772 h 2441863"/>
              <a:gd name="connsiteX68" fmla="*/ 4405746 w 4436918"/>
              <a:gd name="connsiteY68" fmla="*/ 1350818 h 2441863"/>
              <a:gd name="connsiteX69" fmla="*/ 4384964 w 4436918"/>
              <a:gd name="connsiteY69" fmla="*/ 1298863 h 2441863"/>
              <a:gd name="connsiteX70" fmla="*/ 4374573 w 4436918"/>
              <a:gd name="connsiteY70" fmla="*/ 1267691 h 2441863"/>
              <a:gd name="connsiteX71" fmla="*/ 4353791 w 4436918"/>
              <a:gd name="connsiteY71" fmla="*/ 1226127 h 2441863"/>
              <a:gd name="connsiteX72" fmla="*/ 4343400 w 4436918"/>
              <a:gd name="connsiteY72" fmla="*/ 1194954 h 2441863"/>
              <a:gd name="connsiteX73" fmla="*/ 4301837 w 4436918"/>
              <a:gd name="connsiteY73" fmla="*/ 1101436 h 2441863"/>
              <a:gd name="connsiteX74" fmla="*/ 4291446 w 4436918"/>
              <a:gd name="connsiteY74" fmla="*/ 1070263 h 2441863"/>
              <a:gd name="connsiteX75" fmla="*/ 4239491 w 4436918"/>
              <a:gd name="connsiteY75" fmla="*/ 997527 h 2441863"/>
              <a:gd name="connsiteX76" fmla="*/ 4229100 w 4436918"/>
              <a:gd name="connsiteY76" fmla="*/ 955963 h 2441863"/>
              <a:gd name="connsiteX77" fmla="*/ 4177146 w 4436918"/>
              <a:gd name="connsiteY77" fmla="*/ 862445 h 2441863"/>
              <a:gd name="connsiteX78" fmla="*/ 4145973 w 4436918"/>
              <a:gd name="connsiteY78" fmla="*/ 831272 h 2441863"/>
              <a:gd name="connsiteX79" fmla="*/ 4114800 w 4436918"/>
              <a:gd name="connsiteY79" fmla="*/ 789709 h 2441863"/>
              <a:gd name="connsiteX80" fmla="*/ 4052455 w 4436918"/>
              <a:gd name="connsiteY80" fmla="*/ 737754 h 2441863"/>
              <a:gd name="connsiteX81" fmla="*/ 4000500 w 4436918"/>
              <a:gd name="connsiteY81" fmla="*/ 685800 h 2441863"/>
              <a:gd name="connsiteX82" fmla="*/ 3969328 w 4436918"/>
              <a:gd name="connsiteY82" fmla="*/ 654627 h 2441863"/>
              <a:gd name="connsiteX83" fmla="*/ 3875809 w 4436918"/>
              <a:gd name="connsiteY83" fmla="*/ 592281 h 2441863"/>
              <a:gd name="connsiteX84" fmla="*/ 3844637 w 4436918"/>
              <a:gd name="connsiteY84" fmla="*/ 561109 h 2441863"/>
              <a:gd name="connsiteX85" fmla="*/ 3803073 w 4436918"/>
              <a:gd name="connsiteY85" fmla="*/ 529936 h 2441863"/>
              <a:gd name="connsiteX86" fmla="*/ 3761509 w 4436918"/>
              <a:gd name="connsiteY86" fmla="*/ 488372 h 2441863"/>
              <a:gd name="connsiteX87" fmla="*/ 3688773 w 4436918"/>
              <a:gd name="connsiteY87" fmla="*/ 457200 h 2441863"/>
              <a:gd name="connsiteX88" fmla="*/ 3647209 w 4436918"/>
              <a:gd name="connsiteY88" fmla="*/ 436418 h 2441863"/>
              <a:gd name="connsiteX89" fmla="*/ 3616037 w 4436918"/>
              <a:gd name="connsiteY89" fmla="*/ 426027 h 2441863"/>
              <a:gd name="connsiteX90" fmla="*/ 3564082 w 4436918"/>
              <a:gd name="connsiteY90" fmla="*/ 405245 h 2441863"/>
              <a:gd name="connsiteX91" fmla="*/ 3532909 w 4436918"/>
              <a:gd name="connsiteY91" fmla="*/ 394854 h 2441863"/>
              <a:gd name="connsiteX92" fmla="*/ 3480955 w 4436918"/>
              <a:gd name="connsiteY92" fmla="*/ 374072 h 2441863"/>
              <a:gd name="connsiteX93" fmla="*/ 3408218 w 4436918"/>
              <a:gd name="connsiteY93" fmla="*/ 353291 h 2441863"/>
              <a:gd name="connsiteX94" fmla="*/ 3325091 w 4436918"/>
              <a:gd name="connsiteY94" fmla="*/ 332509 h 2441863"/>
              <a:gd name="connsiteX95" fmla="*/ 3293918 w 4436918"/>
              <a:gd name="connsiteY95" fmla="*/ 311727 h 2441863"/>
              <a:gd name="connsiteX96" fmla="*/ 3210791 w 4436918"/>
              <a:gd name="connsiteY96" fmla="*/ 280554 h 2441863"/>
              <a:gd name="connsiteX97" fmla="*/ 3158837 w 4436918"/>
              <a:gd name="connsiteY97" fmla="*/ 259772 h 2441863"/>
              <a:gd name="connsiteX98" fmla="*/ 3086100 w 4436918"/>
              <a:gd name="connsiteY98" fmla="*/ 249381 h 2441863"/>
              <a:gd name="connsiteX99" fmla="*/ 3023755 w 4436918"/>
              <a:gd name="connsiteY99" fmla="*/ 238991 h 2441863"/>
              <a:gd name="connsiteX100" fmla="*/ 2753591 w 4436918"/>
              <a:gd name="connsiteY100" fmla="*/ 249381 h 2441863"/>
              <a:gd name="connsiteX101" fmla="*/ 2660073 w 4436918"/>
              <a:gd name="connsiteY101" fmla="*/ 259772 h 2441863"/>
              <a:gd name="connsiteX102" fmla="*/ 2535382 w 4436918"/>
              <a:gd name="connsiteY102" fmla="*/ 270163 h 2441863"/>
              <a:gd name="connsiteX103" fmla="*/ 2421082 w 4436918"/>
              <a:gd name="connsiteY103" fmla="*/ 290945 h 2441863"/>
              <a:gd name="connsiteX104" fmla="*/ 2337955 w 4436918"/>
              <a:gd name="connsiteY104" fmla="*/ 301336 h 2441863"/>
              <a:gd name="connsiteX105" fmla="*/ 2296391 w 4436918"/>
              <a:gd name="connsiteY105" fmla="*/ 311727 h 2441863"/>
              <a:gd name="connsiteX106" fmla="*/ 2192482 w 4436918"/>
              <a:gd name="connsiteY106" fmla="*/ 322118 h 2441863"/>
              <a:gd name="connsiteX107" fmla="*/ 2078182 w 4436918"/>
              <a:gd name="connsiteY107" fmla="*/ 342900 h 2441863"/>
              <a:gd name="connsiteX108" fmla="*/ 1901537 w 4436918"/>
              <a:gd name="connsiteY108" fmla="*/ 332509 h 2441863"/>
              <a:gd name="connsiteX109" fmla="*/ 1766455 w 4436918"/>
              <a:gd name="connsiteY109" fmla="*/ 311727 h 2441863"/>
              <a:gd name="connsiteX110" fmla="*/ 1724891 w 4436918"/>
              <a:gd name="connsiteY110" fmla="*/ 301336 h 2441863"/>
              <a:gd name="connsiteX111" fmla="*/ 1662546 w 4436918"/>
              <a:gd name="connsiteY111" fmla="*/ 290945 h 2441863"/>
              <a:gd name="connsiteX112" fmla="*/ 1579418 w 4436918"/>
              <a:gd name="connsiteY112" fmla="*/ 270163 h 2441863"/>
              <a:gd name="connsiteX113" fmla="*/ 1433946 w 4436918"/>
              <a:gd name="connsiteY113" fmla="*/ 249381 h 2441863"/>
              <a:gd name="connsiteX114" fmla="*/ 1350818 w 4436918"/>
              <a:gd name="connsiteY114" fmla="*/ 228600 h 2441863"/>
              <a:gd name="connsiteX115" fmla="*/ 1278082 w 4436918"/>
              <a:gd name="connsiteY115" fmla="*/ 218209 h 2441863"/>
              <a:gd name="connsiteX116" fmla="*/ 1205346 w 4436918"/>
              <a:gd name="connsiteY116" fmla="*/ 197427 h 2441863"/>
              <a:gd name="connsiteX117" fmla="*/ 1163782 w 4436918"/>
              <a:gd name="connsiteY117" fmla="*/ 187036 h 2441863"/>
              <a:gd name="connsiteX118" fmla="*/ 1132609 w 4436918"/>
              <a:gd name="connsiteY118" fmla="*/ 176645 h 2441863"/>
              <a:gd name="connsiteX119" fmla="*/ 1091046 w 4436918"/>
              <a:gd name="connsiteY119" fmla="*/ 166254 h 2441863"/>
              <a:gd name="connsiteX120" fmla="*/ 1028700 w 4436918"/>
              <a:gd name="connsiteY120" fmla="*/ 145472 h 2441863"/>
              <a:gd name="connsiteX121" fmla="*/ 955964 w 4436918"/>
              <a:gd name="connsiteY121" fmla="*/ 124691 h 2441863"/>
              <a:gd name="connsiteX122" fmla="*/ 914400 w 4436918"/>
              <a:gd name="connsiteY122" fmla="*/ 114300 h 2441863"/>
              <a:gd name="connsiteX123" fmla="*/ 831273 w 4436918"/>
              <a:gd name="connsiteY123" fmla="*/ 72736 h 2441863"/>
              <a:gd name="connsiteX124" fmla="*/ 768928 w 4436918"/>
              <a:gd name="connsiteY124" fmla="*/ 51954 h 2441863"/>
              <a:gd name="connsiteX125" fmla="*/ 737755 w 4436918"/>
              <a:gd name="connsiteY125" fmla="*/ 41563 h 2441863"/>
              <a:gd name="connsiteX126" fmla="*/ 706582 w 4436918"/>
              <a:gd name="connsiteY126" fmla="*/ 20781 h 2441863"/>
              <a:gd name="connsiteX127" fmla="*/ 613064 w 4436918"/>
              <a:gd name="connsiteY127" fmla="*/ 31172 h 2441863"/>
              <a:gd name="connsiteX128" fmla="*/ 477982 w 4436918"/>
              <a:gd name="connsiteY128" fmla="*/ 41563 h 2441863"/>
              <a:gd name="connsiteX129" fmla="*/ 436418 w 4436918"/>
              <a:gd name="connsiteY129" fmla="*/ 51954 h 2441863"/>
              <a:gd name="connsiteX130" fmla="*/ 394855 w 4436918"/>
              <a:gd name="connsiteY130" fmla="*/ 20781 h 244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4436918" h="2441863">
                <a:moveTo>
                  <a:pt x="477982" y="0"/>
                </a:moveTo>
                <a:cubicBezTo>
                  <a:pt x="460664" y="13854"/>
                  <a:pt x="444481" y="29261"/>
                  <a:pt x="426028" y="41563"/>
                </a:cubicBezTo>
                <a:cubicBezTo>
                  <a:pt x="352287" y="90723"/>
                  <a:pt x="415512" y="29982"/>
                  <a:pt x="342900" y="93518"/>
                </a:cubicBezTo>
                <a:cubicBezTo>
                  <a:pt x="328155" y="106420"/>
                  <a:pt x="317011" y="123325"/>
                  <a:pt x="301337" y="135081"/>
                </a:cubicBezTo>
                <a:cubicBezTo>
                  <a:pt x="288945" y="144375"/>
                  <a:pt x="273056" y="147893"/>
                  <a:pt x="259773" y="155863"/>
                </a:cubicBezTo>
                <a:cubicBezTo>
                  <a:pt x="238356" y="168713"/>
                  <a:pt x="197428" y="197427"/>
                  <a:pt x="197428" y="197427"/>
                </a:cubicBezTo>
                <a:cubicBezTo>
                  <a:pt x="190501" y="207818"/>
                  <a:pt x="187236" y="221981"/>
                  <a:pt x="176646" y="228600"/>
                </a:cubicBezTo>
                <a:cubicBezTo>
                  <a:pt x="158070" y="240210"/>
                  <a:pt x="114300" y="249381"/>
                  <a:pt x="114300" y="249381"/>
                </a:cubicBezTo>
                <a:lnTo>
                  <a:pt x="72737" y="311727"/>
                </a:lnTo>
                <a:lnTo>
                  <a:pt x="51955" y="342900"/>
                </a:lnTo>
                <a:cubicBezTo>
                  <a:pt x="48491" y="356754"/>
                  <a:pt x="45668" y="370785"/>
                  <a:pt x="41564" y="384463"/>
                </a:cubicBezTo>
                <a:cubicBezTo>
                  <a:pt x="35269" y="405445"/>
                  <a:pt x="27709" y="426027"/>
                  <a:pt x="20782" y="446809"/>
                </a:cubicBezTo>
                <a:cubicBezTo>
                  <a:pt x="17318" y="457200"/>
                  <a:pt x="13047" y="467355"/>
                  <a:pt x="10391" y="477981"/>
                </a:cubicBezTo>
                <a:lnTo>
                  <a:pt x="0" y="519545"/>
                </a:lnTo>
                <a:cubicBezTo>
                  <a:pt x="3464" y="585354"/>
                  <a:pt x="3610" y="651422"/>
                  <a:pt x="10391" y="716972"/>
                </a:cubicBezTo>
                <a:cubicBezTo>
                  <a:pt x="17211" y="782896"/>
                  <a:pt x="29383" y="807633"/>
                  <a:pt x="41564" y="862445"/>
                </a:cubicBezTo>
                <a:cubicBezTo>
                  <a:pt x="52278" y="910659"/>
                  <a:pt x="49675" y="911614"/>
                  <a:pt x="62346" y="955963"/>
                </a:cubicBezTo>
                <a:cubicBezTo>
                  <a:pt x="65355" y="966495"/>
                  <a:pt x="69855" y="976569"/>
                  <a:pt x="72737" y="987136"/>
                </a:cubicBezTo>
                <a:cubicBezTo>
                  <a:pt x="80252" y="1014691"/>
                  <a:pt x="86591" y="1042554"/>
                  <a:pt x="93518" y="1070263"/>
                </a:cubicBezTo>
                <a:lnTo>
                  <a:pt x="124691" y="1194954"/>
                </a:lnTo>
                <a:cubicBezTo>
                  <a:pt x="130807" y="1219417"/>
                  <a:pt x="136108" y="1244279"/>
                  <a:pt x="145473" y="1267691"/>
                </a:cubicBezTo>
                <a:cubicBezTo>
                  <a:pt x="204342" y="1414862"/>
                  <a:pt x="165129" y="1303727"/>
                  <a:pt x="207818" y="1381991"/>
                </a:cubicBezTo>
                <a:cubicBezTo>
                  <a:pt x="222653" y="1409188"/>
                  <a:pt x="227476" y="1443212"/>
                  <a:pt x="249382" y="1465118"/>
                </a:cubicBezTo>
                <a:cubicBezTo>
                  <a:pt x="259773" y="1475509"/>
                  <a:pt x="272666" y="1483893"/>
                  <a:pt x="280555" y="1496291"/>
                </a:cubicBezTo>
                <a:cubicBezTo>
                  <a:pt x="297187" y="1522427"/>
                  <a:pt x="308264" y="1551709"/>
                  <a:pt x="322118" y="1579418"/>
                </a:cubicBezTo>
                <a:cubicBezTo>
                  <a:pt x="353701" y="1642584"/>
                  <a:pt x="362278" y="1631204"/>
                  <a:pt x="394855" y="1683327"/>
                </a:cubicBezTo>
                <a:cubicBezTo>
                  <a:pt x="471763" y="1806380"/>
                  <a:pt x="357674" y="1649102"/>
                  <a:pt x="446809" y="1756063"/>
                </a:cubicBezTo>
                <a:cubicBezTo>
                  <a:pt x="540135" y="1868053"/>
                  <a:pt x="482601" y="1824950"/>
                  <a:pt x="550718" y="1870363"/>
                </a:cubicBezTo>
                <a:cubicBezTo>
                  <a:pt x="576820" y="1909516"/>
                  <a:pt x="578879" y="1917020"/>
                  <a:pt x="623455" y="1953491"/>
                </a:cubicBezTo>
                <a:cubicBezTo>
                  <a:pt x="693671" y="2010940"/>
                  <a:pt x="666572" y="1979361"/>
                  <a:pt x="727364" y="2015836"/>
                </a:cubicBezTo>
                <a:cubicBezTo>
                  <a:pt x="748781" y="2028686"/>
                  <a:pt x="768927" y="2043545"/>
                  <a:pt x="789709" y="2057400"/>
                </a:cubicBezTo>
                <a:cubicBezTo>
                  <a:pt x="804404" y="2067197"/>
                  <a:pt x="824530" y="2063508"/>
                  <a:pt x="841664" y="2067791"/>
                </a:cubicBezTo>
                <a:cubicBezTo>
                  <a:pt x="852290" y="2070447"/>
                  <a:pt x="863040" y="2073283"/>
                  <a:pt x="872837" y="2078181"/>
                </a:cubicBezTo>
                <a:cubicBezTo>
                  <a:pt x="890901" y="2087213"/>
                  <a:pt x="906336" y="2101151"/>
                  <a:pt x="924791" y="2109354"/>
                </a:cubicBezTo>
                <a:cubicBezTo>
                  <a:pt x="937841" y="2115154"/>
                  <a:pt x="952623" y="2115822"/>
                  <a:pt x="966355" y="2119745"/>
                </a:cubicBezTo>
                <a:cubicBezTo>
                  <a:pt x="976887" y="2122754"/>
                  <a:pt x="987305" y="2126204"/>
                  <a:pt x="997528" y="2130136"/>
                </a:cubicBezTo>
                <a:cubicBezTo>
                  <a:pt x="1255904" y="2229512"/>
                  <a:pt x="999491" y="2140119"/>
                  <a:pt x="1153391" y="2182091"/>
                </a:cubicBezTo>
                <a:cubicBezTo>
                  <a:pt x="1174525" y="2187855"/>
                  <a:pt x="1194353" y="2198120"/>
                  <a:pt x="1215737" y="2202872"/>
                </a:cubicBezTo>
                <a:cubicBezTo>
                  <a:pt x="1256871" y="2212013"/>
                  <a:pt x="1298864" y="2216727"/>
                  <a:pt x="1340428" y="2223654"/>
                </a:cubicBezTo>
                <a:cubicBezTo>
                  <a:pt x="1420950" y="2237074"/>
                  <a:pt x="1438289" y="2241850"/>
                  <a:pt x="1537855" y="2244436"/>
                </a:cubicBezTo>
                <a:cubicBezTo>
                  <a:pt x="1759480" y="2250193"/>
                  <a:pt x="1981200" y="2251363"/>
                  <a:pt x="2202873" y="2254827"/>
                </a:cubicBezTo>
                <a:lnTo>
                  <a:pt x="2296391" y="2265218"/>
                </a:lnTo>
                <a:lnTo>
                  <a:pt x="2400300" y="2275609"/>
                </a:lnTo>
                <a:cubicBezTo>
                  <a:pt x="2466583" y="2282711"/>
                  <a:pt x="2573050" y="2291455"/>
                  <a:pt x="2649682" y="2306781"/>
                </a:cubicBezTo>
                <a:cubicBezTo>
                  <a:pt x="2663686" y="2309582"/>
                  <a:pt x="2677305" y="2314074"/>
                  <a:pt x="2691246" y="2317172"/>
                </a:cubicBezTo>
                <a:cubicBezTo>
                  <a:pt x="2835178" y="2349157"/>
                  <a:pt x="2622611" y="2297416"/>
                  <a:pt x="2826328" y="2348345"/>
                </a:cubicBezTo>
                <a:cubicBezTo>
                  <a:pt x="2965211" y="2383066"/>
                  <a:pt x="2724098" y="2330245"/>
                  <a:pt x="2899064" y="2369127"/>
                </a:cubicBezTo>
                <a:cubicBezTo>
                  <a:pt x="2983634" y="2387921"/>
                  <a:pt x="2930161" y="2373569"/>
                  <a:pt x="3044537" y="2389909"/>
                </a:cubicBezTo>
                <a:cubicBezTo>
                  <a:pt x="3062020" y="2392407"/>
                  <a:pt x="3078951" y="2398236"/>
                  <a:pt x="3096491" y="2400300"/>
                </a:cubicBezTo>
                <a:cubicBezTo>
                  <a:pt x="3137913" y="2405173"/>
                  <a:pt x="3179618" y="2407227"/>
                  <a:pt x="3221182" y="2410691"/>
                </a:cubicBezTo>
                <a:cubicBezTo>
                  <a:pt x="3235037" y="2414154"/>
                  <a:pt x="3248695" y="2418526"/>
                  <a:pt x="3262746" y="2421081"/>
                </a:cubicBezTo>
                <a:cubicBezTo>
                  <a:pt x="3294300" y="2426818"/>
                  <a:pt x="3389654" y="2438244"/>
                  <a:pt x="3418609" y="2441863"/>
                </a:cubicBezTo>
                <a:lnTo>
                  <a:pt x="3719946" y="2431472"/>
                </a:lnTo>
                <a:cubicBezTo>
                  <a:pt x="3761404" y="2429290"/>
                  <a:pt x="3842074" y="2416994"/>
                  <a:pt x="3886200" y="2410691"/>
                </a:cubicBezTo>
                <a:cubicBezTo>
                  <a:pt x="3949790" y="2389494"/>
                  <a:pt x="3891398" y="2406694"/>
                  <a:pt x="4000500" y="2389909"/>
                </a:cubicBezTo>
                <a:cubicBezTo>
                  <a:pt x="4034801" y="2384632"/>
                  <a:pt x="4060919" y="2377402"/>
                  <a:pt x="4094018" y="2369127"/>
                </a:cubicBezTo>
                <a:cubicBezTo>
                  <a:pt x="4107873" y="2358736"/>
                  <a:pt x="4122709" y="2349539"/>
                  <a:pt x="4135582" y="2337954"/>
                </a:cubicBezTo>
                <a:cubicBezTo>
                  <a:pt x="4135617" y="2337923"/>
                  <a:pt x="4213497" y="2260039"/>
                  <a:pt x="4229100" y="2244436"/>
                </a:cubicBezTo>
                <a:cubicBezTo>
                  <a:pt x="4236845" y="2236691"/>
                  <a:pt x="4249882" y="2237509"/>
                  <a:pt x="4260273" y="2234045"/>
                </a:cubicBezTo>
                <a:cubicBezTo>
                  <a:pt x="4270664" y="2223654"/>
                  <a:pt x="4280157" y="2212280"/>
                  <a:pt x="4291446" y="2202872"/>
                </a:cubicBezTo>
                <a:cubicBezTo>
                  <a:pt x="4301040" y="2194877"/>
                  <a:pt x="4313788" y="2190921"/>
                  <a:pt x="4322618" y="2182091"/>
                </a:cubicBezTo>
                <a:cubicBezTo>
                  <a:pt x="4325688" y="2179021"/>
                  <a:pt x="4369853" y="2119974"/>
                  <a:pt x="4374573" y="2109354"/>
                </a:cubicBezTo>
                <a:cubicBezTo>
                  <a:pt x="4383470" y="2089336"/>
                  <a:pt x="4388428" y="2067791"/>
                  <a:pt x="4395355" y="2047009"/>
                </a:cubicBezTo>
                <a:lnTo>
                  <a:pt x="4405746" y="2015836"/>
                </a:lnTo>
                <a:cubicBezTo>
                  <a:pt x="4409210" y="1915391"/>
                  <a:pt x="4409868" y="1814809"/>
                  <a:pt x="4416137" y="1714500"/>
                </a:cubicBezTo>
                <a:cubicBezTo>
                  <a:pt x="4416820" y="1703568"/>
                  <a:pt x="4423872" y="1693953"/>
                  <a:pt x="4426528" y="1683327"/>
                </a:cubicBezTo>
                <a:cubicBezTo>
                  <a:pt x="4430811" y="1666193"/>
                  <a:pt x="4433455" y="1648690"/>
                  <a:pt x="4436918" y="1631372"/>
                </a:cubicBezTo>
                <a:cubicBezTo>
                  <a:pt x="4429093" y="1513982"/>
                  <a:pt x="4431919" y="1497464"/>
                  <a:pt x="4416137" y="1402772"/>
                </a:cubicBezTo>
                <a:cubicBezTo>
                  <a:pt x="4413234" y="1385351"/>
                  <a:pt x="4410821" y="1367734"/>
                  <a:pt x="4405746" y="1350818"/>
                </a:cubicBezTo>
                <a:cubicBezTo>
                  <a:pt x="4400386" y="1332952"/>
                  <a:pt x="4391513" y="1316328"/>
                  <a:pt x="4384964" y="1298863"/>
                </a:cubicBezTo>
                <a:cubicBezTo>
                  <a:pt x="4381118" y="1288608"/>
                  <a:pt x="4378888" y="1277758"/>
                  <a:pt x="4374573" y="1267691"/>
                </a:cubicBezTo>
                <a:cubicBezTo>
                  <a:pt x="4368471" y="1253453"/>
                  <a:pt x="4359893" y="1240365"/>
                  <a:pt x="4353791" y="1226127"/>
                </a:cubicBezTo>
                <a:cubicBezTo>
                  <a:pt x="4349476" y="1216060"/>
                  <a:pt x="4347715" y="1205021"/>
                  <a:pt x="4343400" y="1194954"/>
                </a:cubicBezTo>
                <a:cubicBezTo>
                  <a:pt x="4296173" y="1084758"/>
                  <a:pt x="4350171" y="1230330"/>
                  <a:pt x="4301837" y="1101436"/>
                </a:cubicBezTo>
                <a:cubicBezTo>
                  <a:pt x="4297991" y="1091180"/>
                  <a:pt x="4296344" y="1080060"/>
                  <a:pt x="4291446" y="1070263"/>
                </a:cubicBezTo>
                <a:cubicBezTo>
                  <a:pt x="4283851" y="1055073"/>
                  <a:pt x="4246547" y="1006936"/>
                  <a:pt x="4239491" y="997527"/>
                </a:cubicBezTo>
                <a:cubicBezTo>
                  <a:pt x="4236027" y="983672"/>
                  <a:pt x="4234114" y="969335"/>
                  <a:pt x="4229100" y="955963"/>
                </a:cubicBezTo>
                <a:cubicBezTo>
                  <a:pt x="4221700" y="936229"/>
                  <a:pt x="4187063" y="875667"/>
                  <a:pt x="4177146" y="862445"/>
                </a:cubicBezTo>
                <a:cubicBezTo>
                  <a:pt x="4168329" y="850689"/>
                  <a:pt x="4155537" y="842429"/>
                  <a:pt x="4145973" y="831272"/>
                </a:cubicBezTo>
                <a:cubicBezTo>
                  <a:pt x="4134702" y="818123"/>
                  <a:pt x="4126070" y="802858"/>
                  <a:pt x="4114800" y="789709"/>
                </a:cubicBezTo>
                <a:cubicBezTo>
                  <a:pt x="4088129" y="758593"/>
                  <a:pt x="4084525" y="759134"/>
                  <a:pt x="4052455" y="737754"/>
                </a:cubicBezTo>
                <a:cubicBezTo>
                  <a:pt x="4014353" y="680601"/>
                  <a:pt x="4052457" y="729097"/>
                  <a:pt x="4000500" y="685800"/>
                </a:cubicBezTo>
                <a:cubicBezTo>
                  <a:pt x="3989211" y="676393"/>
                  <a:pt x="3981084" y="663444"/>
                  <a:pt x="3969328" y="654627"/>
                </a:cubicBezTo>
                <a:cubicBezTo>
                  <a:pt x="3876299" y="584855"/>
                  <a:pt x="3956016" y="661030"/>
                  <a:pt x="3875809" y="592281"/>
                </a:cubicBezTo>
                <a:cubicBezTo>
                  <a:pt x="3864652" y="582718"/>
                  <a:pt x="3855794" y="570672"/>
                  <a:pt x="3844637" y="561109"/>
                </a:cubicBezTo>
                <a:cubicBezTo>
                  <a:pt x="3831488" y="549838"/>
                  <a:pt x="3816106" y="541340"/>
                  <a:pt x="3803073" y="529936"/>
                </a:cubicBezTo>
                <a:cubicBezTo>
                  <a:pt x="3788327" y="517034"/>
                  <a:pt x="3777184" y="500128"/>
                  <a:pt x="3761509" y="488372"/>
                </a:cubicBezTo>
                <a:cubicBezTo>
                  <a:pt x="3730878" y="465399"/>
                  <a:pt x="3719983" y="470576"/>
                  <a:pt x="3688773" y="457200"/>
                </a:cubicBezTo>
                <a:cubicBezTo>
                  <a:pt x="3674535" y="451098"/>
                  <a:pt x="3661447" y="442520"/>
                  <a:pt x="3647209" y="436418"/>
                </a:cubicBezTo>
                <a:cubicBezTo>
                  <a:pt x="3637142" y="432103"/>
                  <a:pt x="3626292" y="429873"/>
                  <a:pt x="3616037" y="426027"/>
                </a:cubicBezTo>
                <a:cubicBezTo>
                  <a:pt x="3598572" y="419478"/>
                  <a:pt x="3581547" y="411794"/>
                  <a:pt x="3564082" y="405245"/>
                </a:cubicBezTo>
                <a:cubicBezTo>
                  <a:pt x="3553826" y="401399"/>
                  <a:pt x="3543165" y="398700"/>
                  <a:pt x="3532909" y="394854"/>
                </a:cubicBezTo>
                <a:cubicBezTo>
                  <a:pt x="3515445" y="388305"/>
                  <a:pt x="3498419" y="380621"/>
                  <a:pt x="3480955" y="374072"/>
                </a:cubicBezTo>
                <a:cubicBezTo>
                  <a:pt x="3441088" y="359122"/>
                  <a:pt x="3454080" y="366394"/>
                  <a:pt x="3408218" y="353291"/>
                </a:cubicBezTo>
                <a:cubicBezTo>
                  <a:pt x="3333650" y="331987"/>
                  <a:pt x="3430744" y="353640"/>
                  <a:pt x="3325091" y="332509"/>
                </a:cubicBezTo>
                <a:cubicBezTo>
                  <a:pt x="3314700" y="325582"/>
                  <a:pt x="3305088" y="317312"/>
                  <a:pt x="3293918" y="311727"/>
                </a:cubicBezTo>
                <a:cubicBezTo>
                  <a:pt x="3253750" y="291643"/>
                  <a:pt x="3246766" y="294045"/>
                  <a:pt x="3210791" y="280554"/>
                </a:cubicBezTo>
                <a:cubicBezTo>
                  <a:pt x="3193327" y="274005"/>
                  <a:pt x="3176932" y="264296"/>
                  <a:pt x="3158837" y="259772"/>
                </a:cubicBezTo>
                <a:cubicBezTo>
                  <a:pt x="3135076" y="253832"/>
                  <a:pt x="3110307" y="253105"/>
                  <a:pt x="3086100" y="249381"/>
                </a:cubicBezTo>
                <a:cubicBezTo>
                  <a:pt x="3065277" y="246178"/>
                  <a:pt x="3044537" y="242454"/>
                  <a:pt x="3023755" y="238991"/>
                </a:cubicBezTo>
                <a:lnTo>
                  <a:pt x="2753591" y="249381"/>
                </a:lnTo>
                <a:cubicBezTo>
                  <a:pt x="2722278" y="251170"/>
                  <a:pt x="2691296" y="256798"/>
                  <a:pt x="2660073" y="259772"/>
                </a:cubicBezTo>
                <a:cubicBezTo>
                  <a:pt x="2618553" y="263726"/>
                  <a:pt x="2576946" y="266699"/>
                  <a:pt x="2535382" y="270163"/>
                </a:cubicBezTo>
                <a:cubicBezTo>
                  <a:pt x="2490626" y="279114"/>
                  <a:pt x="2467616" y="284297"/>
                  <a:pt x="2421082" y="290945"/>
                </a:cubicBezTo>
                <a:cubicBezTo>
                  <a:pt x="2393438" y="294894"/>
                  <a:pt x="2365500" y="296745"/>
                  <a:pt x="2337955" y="301336"/>
                </a:cubicBezTo>
                <a:cubicBezTo>
                  <a:pt x="2323868" y="303684"/>
                  <a:pt x="2310529" y="309707"/>
                  <a:pt x="2296391" y="311727"/>
                </a:cubicBezTo>
                <a:cubicBezTo>
                  <a:pt x="2261932" y="316650"/>
                  <a:pt x="2227053" y="318051"/>
                  <a:pt x="2192482" y="322118"/>
                </a:cubicBezTo>
                <a:cubicBezTo>
                  <a:pt x="2122156" y="330392"/>
                  <a:pt x="2133857" y="328981"/>
                  <a:pt x="2078182" y="342900"/>
                </a:cubicBezTo>
                <a:cubicBezTo>
                  <a:pt x="2019300" y="339436"/>
                  <a:pt x="1960317" y="337407"/>
                  <a:pt x="1901537" y="332509"/>
                </a:cubicBezTo>
                <a:cubicBezTo>
                  <a:pt x="1884425" y="331083"/>
                  <a:pt x="1787168" y="315870"/>
                  <a:pt x="1766455" y="311727"/>
                </a:cubicBezTo>
                <a:cubicBezTo>
                  <a:pt x="1752451" y="308926"/>
                  <a:pt x="1738895" y="304137"/>
                  <a:pt x="1724891" y="301336"/>
                </a:cubicBezTo>
                <a:cubicBezTo>
                  <a:pt x="1704232" y="297204"/>
                  <a:pt x="1683147" y="295359"/>
                  <a:pt x="1662546" y="290945"/>
                </a:cubicBezTo>
                <a:cubicBezTo>
                  <a:pt x="1634618" y="284960"/>
                  <a:pt x="1607693" y="274202"/>
                  <a:pt x="1579418" y="270163"/>
                </a:cubicBezTo>
                <a:lnTo>
                  <a:pt x="1433946" y="249381"/>
                </a:lnTo>
                <a:cubicBezTo>
                  <a:pt x="1405671" y="245342"/>
                  <a:pt x="1379093" y="232639"/>
                  <a:pt x="1350818" y="228600"/>
                </a:cubicBezTo>
                <a:cubicBezTo>
                  <a:pt x="1326573" y="225136"/>
                  <a:pt x="1302178" y="222590"/>
                  <a:pt x="1278082" y="218209"/>
                </a:cubicBezTo>
                <a:cubicBezTo>
                  <a:pt x="1233412" y="210087"/>
                  <a:pt x="1244299" y="208557"/>
                  <a:pt x="1205346" y="197427"/>
                </a:cubicBezTo>
                <a:cubicBezTo>
                  <a:pt x="1191614" y="193504"/>
                  <a:pt x="1177514" y="190959"/>
                  <a:pt x="1163782" y="187036"/>
                </a:cubicBezTo>
                <a:cubicBezTo>
                  <a:pt x="1153250" y="184027"/>
                  <a:pt x="1143141" y="179654"/>
                  <a:pt x="1132609" y="176645"/>
                </a:cubicBezTo>
                <a:cubicBezTo>
                  <a:pt x="1118878" y="172722"/>
                  <a:pt x="1104724" y="170358"/>
                  <a:pt x="1091046" y="166254"/>
                </a:cubicBezTo>
                <a:cubicBezTo>
                  <a:pt x="1070064" y="159959"/>
                  <a:pt x="1049952" y="150785"/>
                  <a:pt x="1028700" y="145472"/>
                </a:cubicBezTo>
                <a:cubicBezTo>
                  <a:pt x="898754" y="112985"/>
                  <a:pt x="1060323" y="154506"/>
                  <a:pt x="955964" y="124691"/>
                </a:cubicBezTo>
                <a:cubicBezTo>
                  <a:pt x="942232" y="120768"/>
                  <a:pt x="928255" y="117764"/>
                  <a:pt x="914400" y="114300"/>
                </a:cubicBezTo>
                <a:cubicBezTo>
                  <a:pt x="886691" y="100445"/>
                  <a:pt x="860663" y="82533"/>
                  <a:pt x="831273" y="72736"/>
                </a:cubicBezTo>
                <a:lnTo>
                  <a:pt x="768928" y="51954"/>
                </a:lnTo>
                <a:lnTo>
                  <a:pt x="737755" y="41563"/>
                </a:lnTo>
                <a:cubicBezTo>
                  <a:pt x="727364" y="34636"/>
                  <a:pt x="719027" y="21818"/>
                  <a:pt x="706582" y="20781"/>
                </a:cubicBezTo>
                <a:cubicBezTo>
                  <a:pt x="675326" y="18176"/>
                  <a:pt x="644300" y="28332"/>
                  <a:pt x="613064" y="31172"/>
                </a:cubicBezTo>
                <a:cubicBezTo>
                  <a:pt x="568089" y="35261"/>
                  <a:pt x="523009" y="38099"/>
                  <a:pt x="477982" y="41563"/>
                </a:cubicBezTo>
                <a:cubicBezTo>
                  <a:pt x="464127" y="45027"/>
                  <a:pt x="450273" y="55418"/>
                  <a:pt x="436418" y="51954"/>
                </a:cubicBezTo>
                <a:cubicBezTo>
                  <a:pt x="419617" y="47754"/>
                  <a:pt x="394855" y="20781"/>
                  <a:pt x="394855" y="20781"/>
                </a:cubicBez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Char char="n"/>
            </a:pPr>
            <a:endParaRPr lang="en-US" sz="9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7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es.ncsu.edu/resources/crops/ag546-1/helix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 bwMode="auto">
          <a:xfrm>
            <a:off x="6459682" y="0"/>
            <a:ext cx="4187536" cy="2930236"/>
          </a:xfrm>
          <a:custGeom>
            <a:avLst/>
            <a:gdLst>
              <a:gd name="connsiteX0" fmla="*/ 457200 w 4187536"/>
              <a:gd name="connsiteY0" fmla="*/ 0 h 2774372"/>
              <a:gd name="connsiteX1" fmla="*/ 394854 w 4187536"/>
              <a:gd name="connsiteY1" fmla="*/ 10391 h 2774372"/>
              <a:gd name="connsiteX2" fmla="*/ 332509 w 4187536"/>
              <a:gd name="connsiteY2" fmla="*/ 31172 h 2774372"/>
              <a:gd name="connsiteX3" fmla="*/ 301336 w 4187536"/>
              <a:gd name="connsiteY3" fmla="*/ 41563 h 2774372"/>
              <a:gd name="connsiteX4" fmla="*/ 259773 w 4187536"/>
              <a:gd name="connsiteY4" fmla="*/ 51954 h 2774372"/>
              <a:gd name="connsiteX5" fmla="*/ 197427 w 4187536"/>
              <a:gd name="connsiteY5" fmla="*/ 72736 h 2774372"/>
              <a:gd name="connsiteX6" fmla="*/ 166254 w 4187536"/>
              <a:gd name="connsiteY6" fmla="*/ 93518 h 2774372"/>
              <a:gd name="connsiteX7" fmla="*/ 135082 w 4187536"/>
              <a:gd name="connsiteY7" fmla="*/ 103909 h 2774372"/>
              <a:gd name="connsiteX8" fmla="*/ 72736 w 4187536"/>
              <a:gd name="connsiteY8" fmla="*/ 145472 h 2774372"/>
              <a:gd name="connsiteX9" fmla="*/ 51954 w 4187536"/>
              <a:gd name="connsiteY9" fmla="*/ 176645 h 2774372"/>
              <a:gd name="connsiteX10" fmla="*/ 31173 w 4187536"/>
              <a:gd name="connsiteY10" fmla="*/ 270163 h 2774372"/>
              <a:gd name="connsiteX11" fmla="*/ 20782 w 4187536"/>
              <a:gd name="connsiteY11" fmla="*/ 301336 h 2774372"/>
              <a:gd name="connsiteX12" fmla="*/ 10391 w 4187536"/>
              <a:gd name="connsiteY12" fmla="*/ 384463 h 2774372"/>
              <a:gd name="connsiteX13" fmla="*/ 0 w 4187536"/>
              <a:gd name="connsiteY13" fmla="*/ 415636 h 2774372"/>
              <a:gd name="connsiteX14" fmla="*/ 20782 w 4187536"/>
              <a:gd name="connsiteY14" fmla="*/ 758536 h 2774372"/>
              <a:gd name="connsiteX15" fmla="*/ 31173 w 4187536"/>
              <a:gd name="connsiteY15" fmla="*/ 893618 h 2774372"/>
              <a:gd name="connsiteX16" fmla="*/ 51954 w 4187536"/>
              <a:gd name="connsiteY16" fmla="*/ 997527 h 2774372"/>
              <a:gd name="connsiteX17" fmla="*/ 62345 w 4187536"/>
              <a:gd name="connsiteY17" fmla="*/ 1059872 h 2774372"/>
              <a:gd name="connsiteX18" fmla="*/ 31173 w 4187536"/>
              <a:gd name="connsiteY18" fmla="*/ 1350818 h 2774372"/>
              <a:gd name="connsiteX19" fmla="*/ 20782 w 4187536"/>
              <a:gd name="connsiteY19" fmla="*/ 1381991 h 2774372"/>
              <a:gd name="connsiteX20" fmla="*/ 0 w 4187536"/>
              <a:gd name="connsiteY20" fmla="*/ 1465118 h 2774372"/>
              <a:gd name="connsiteX21" fmla="*/ 10391 w 4187536"/>
              <a:gd name="connsiteY21" fmla="*/ 1683327 h 2774372"/>
              <a:gd name="connsiteX22" fmla="*/ 20782 w 4187536"/>
              <a:gd name="connsiteY22" fmla="*/ 1724891 h 2774372"/>
              <a:gd name="connsiteX23" fmla="*/ 31173 w 4187536"/>
              <a:gd name="connsiteY23" fmla="*/ 1776845 h 2774372"/>
              <a:gd name="connsiteX24" fmla="*/ 62345 w 4187536"/>
              <a:gd name="connsiteY24" fmla="*/ 1849581 h 2774372"/>
              <a:gd name="connsiteX25" fmla="*/ 93518 w 4187536"/>
              <a:gd name="connsiteY25" fmla="*/ 1880754 h 2774372"/>
              <a:gd name="connsiteX26" fmla="*/ 114300 w 4187536"/>
              <a:gd name="connsiteY26" fmla="*/ 1911927 h 2774372"/>
              <a:gd name="connsiteX27" fmla="*/ 176645 w 4187536"/>
              <a:gd name="connsiteY27" fmla="*/ 1974272 h 2774372"/>
              <a:gd name="connsiteX28" fmla="*/ 207818 w 4187536"/>
              <a:gd name="connsiteY28" fmla="*/ 2005445 h 2774372"/>
              <a:gd name="connsiteX29" fmla="*/ 270163 w 4187536"/>
              <a:gd name="connsiteY29" fmla="*/ 2098963 h 2774372"/>
              <a:gd name="connsiteX30" fmla="*/ 301336 w 4187536"/>
              <a:gd name="connsiteY30" fmla="*/ 2119745 h 2774372"/>
              <a:gd name="connsiteX31" fmla="*/ 322118 w 4187536"/>
              <a:gd name="connsiteY31" fmla="*/ 2150918 h 2774372"/>
              <a:gd name="connsiteX32" fmla="*/ 415636 w 4187536"/>
              <a:gd name="connsiteY32" fmla="*/ 2130136 h 2774372"/>
              <a:gd name="connsiteX33" fmla="*/ 488373 w 4187536"/>
              <a:gd name="connsiteY33" fmla="*/ 2047009 h 2774372"/>
              <a:gd name="connsiteX34" fmla="*/ 509154 w 4187536"/>
              <a:gd name="connsiteY34" fmla="*/ 2015836 h 2774372"/>
              <a:gd name="connsiteX35" fmla="*/ 571500 w 4187536"/>
              <a:gd name="connsiteY35" fmla="*/ 1974272 h 2774372"/>
              <a:gd name="connsiteX36" fmla="*/ 602673 w 4187536"/>
              <a:gd name="connsiteY36" fmla="*/ 1953491 h 2774372"/>
              <a:gd name="connsiteX37" fmla="*/ 644236 w 4187536"/>
              <a:gd name="connsiteY37" fmla="*/ 1932709 h 2774372"/>
              <a:gd name="connsiteX38" fmla="*/ 706582 w 4187536"/>
              <a:gd name="connsiteY38" fmla="*/ 1901536 h 2774372"/>
              <a:gd name="connsiteX39" fmla="*/ 737754 w 4187536"/>
              <a:gd name="connsiteY39" fmla="*/ 1880754 h 2774372"/>
              <a:gd name="connsiteX40" fmla="*/ 779318 w 4187536"/>
              <a:gd name="connsiteY40" fmla="*/ 1870363 h 2774372"/>
              <a:gd name="connsiteX41" fmla="*/ 810491 w 4187536"/>
              <a:gd name="connsiteY41" fmla="*/ 1859972 h 2774372"/>
              <a:gd name="connsiteX42" fmla="*/ 852054 w 4187536"/>
              <a:gd name="connsiteY42" fmla="*/ 1849581 h 2774372"/>
              <a:gd name="connsiteX43" fmla="*/ 893618 w 4187536"/>
              <a:gd name="connsiteY43" fmla="*/ 1828800 h 2774372"/>
              <a:gd name="connsiteX44" fmla="*/ 955963 w 4187536"/>
              <a:gd name="connsiteY44" fmla="*/ 1818409 h 2774372"/>
              <a:gd name="connsiteX45" fmla="*/ 1007918 w 4187536"/>
              <a:gd name="connsiteY45" fmla="*/ 1808018 h 2774372"/>
              <a:gd name="connsiteX46" fmla="*/ 1049482 w 4187536"/>
              <a:gd name="connsiteY46" fmla="*/ 1787236 h 2774372"/>
              <a:gd name="connsiteX47" fmla="*/ 1111827 w 4187536"/>
              <a:gd name="connsiteY47" fmla="*/ 1776845 h 2774372"/>
              <a:gd name="connsiteX48" fmla="*/ 1143000 w 4187536"/>
              <a:gd name="connsiteY48" fmla="*/ 1766454 h 2774372"/>
              <a:gd name="connsiteX49" fmla="*/ 1184563 w 4187536"/>
              <a:gd name="connsiteY49" fmla="*/ 1756063 h 2774372"/>
              <a:gd name="connsiteX50" fmla="*/ 1246909 w 4187536"/>
              <a:gd name="connsiteY50" fmla="*/ 1735281 h 2774372"/>
              <a:gd name="connsiteX51" fmla="*/ 1278082 w 4187536"/>
              <a:gd name="connsiteY51" fmla="*/ 1724891 h 2774372"/>
              <a:gd name="connsiteX52" fmla="*/ 1309254 w 4187536"/>
              <a:gd name="connsiteY52" fmla="*/ 1704109 h 2774372"/>
              <a:gd name="connsiteX53" fmla="*/ 1475509 w 4187536"/>
              <a:gd name="connsiteY53" fmla="*/ 1672936 h 2774372"/>
              <a:gd name="connsiteX54" fmla="*/ 1641763 w 4187536"/>
              <a:gd name="connsiteY54" fmla="*/ 1683327 h 2774372"/>
              <a:gd name="connsiteX55" fmla="*/ 1672936 w 4187536"/>
              <a:gd name="connsiteY55" fmla="*/ 1693718 h 2774372"/>
              <a:gd name="connsiteX56" fmla="*/ 1735282 w 4187536"/>
              <a:gd name="connsiteY56" fmla="*/ 1735281 h 2774372"/>
              <a:gd name="connsiteX57" fmla="*/ 1776845 w 4187536"/>
              <a:gd name="connsiteY57" fmla="*/ 1797627 h 2774372"/>
              <a:gd name="connsiteX58" fmla="*/ 1797627 w 4187536"/>
              <a:gd name="connsiteY58" fmla="*/ 1859972 h 2774372"/>
              <a:gd name="connsiteX59" fmla="*/ 1828800 w 4187536"/>
              <a:gd name="connsiteY59" fmla="*/ 1953491 h 2774372"/>
              <a:gd name="connsiteX60" fmla="*/ 1849582 w 4187536"/>
              <a:gd name="connsiteY60" fmla="*/ 1984663 h 2774372"/>
              <a:gd name="connsiteX61" fmla="*/ 1859973 w 4187536"/>
              <a:gd name="connsiteY61" fmla="*/ 2015836 h 2774372"/>
              <a:gd name="connsiteX62" fmla="*/ 1932709 w 4187536"/>
              <a:gd name="connsiteY62" fmla="*/ 2109354 h 2774372"/>
              <a:gd name="connsiteX63" fmla="*/ 1995054 w 4187536"/>
              <a:gd name="connsiteY63" fmla="*/ 2150918 h 2774372"/>
              <a:gd name="connsiteX64" fmla="*/ 2088573 w 4187536"/>
              <a:gd name="connsiteY64" fmla="*/ 2192481 h 2774372"/>
              <a:gd name="connsiteX65" fmla="*/ 2306782 w 4187536"/>
              <a:gd name="connsiteY65" fmla="*/ 2202872 h 2774372"/>
              <a:gd name="connsiteX66" fmla="*/ 2369127 w 4187536"/>
              <a:gd name="connsiteY66" fmla="*/ 2223654 h 2774372"/>
              <a:gd name="connsiteX67" fmla="*/ 2410691 w 4187536"/>
              <a:gd name="connsiteY67" fmla="*/ 2234045 h 2774372"/>
              <a:gd name="connsiteX68" fmla="*/ 2473036 w 4187536"/>
              <a:gd name="connsiteY68" fmla="*/ 2254827 h 2774372"/>
              <a:gd name="connsiteX69" fmla="*/ 2504209 w 4187536"/>
              <a:gd name="connsiteY69" fmla="*/ 2286000 h 2774372"/>
              <a:gd name="connsiteX70" fmla="*/ 2535382 w 4187536"/>
              <a:gd name="connsiteY70" fmla="*/ 2306781 h 2774372"/>
              <a:gd name="connsiteX71" fmla="*/ 2545773 w 4187536"/>
              <a:gd name="connsiteY71" fmla="*/ 2337954 h 2774372"/>
              <a:gd name="connsiteX72" fmla="*/ 2587336 w 4187536"/>
              <a:gd name="connsiteY72" fmla="*/ 2400300 h 2774372"/>
              <a:gd name="connsiteX73" fmla="*/ 2628900 w 4187536"/>
              <a:gd name="connsiteY73" fmla="*/ 2462645 h 2774372"/>
              <a:gd name="connsiteX74" fmla="*/ 2660073 w 4187536"/>
              <a:gd name="connsiteY74" fmla="*/ 2493818 h 2774372"/>
              <a:gd name="connsiteX75" fmla="*/ 2680854 w 4187536"/>
              <a:gd name="connsiteY75" fmla="*/ 2524991 h 2774372"/>
              <a:gd name="connsiteX76" fmla="*/ 2743200 w 4187536"/>
              <a:gd name="connsiteY76" fmla="*/ 2576945 h 2774372"/>
              <a:gd name="connsiteX77" fmla="*/ 2753591 w 4187536"/>
              <a:gd name="connsiteY77" fmla="*/ 2608118 h 2774372"/>
              <a:gd name="connsiteX78" fmla="*/ 2815936 w 4187536"/>
              <a:gd name="connsiteY78" fmla="*/ 2660072 h 2774372"/>
              <a:gd name="connsiteX79" fmla="*/ 2930236 w 4187536"/>
              <a:gd name="connsiteY79" fmla="*/ 2712027 h 2774372"/>
              <a:gd name="connsiteX80" fmla="*/ 2971800 w 4187536"/>
              <a:gd name="connsiteY80" fmla="*/ 2722418 h 2774372"/>
              <a:gd name="connsiteX81" fmla="*/ 3002973 w 4187536"/>
              <a:gd name="connsiteY81" fmla="*/ 2732809 h 2774372"/>
              <a:gd name="connsiteX82" fmla="*/ 3106882 w 4187536"/>
              <a:gd name="connsiteY82" fmla="*/ 2743200 h 2774372"/>
              <a:gd name="connsiteX83" fmla="*/ 3262745 w 4187536"/>
              <a:gd name="connsiteY83" fmla="*/ 2763981 h 2774372"/>
              <a:gd name="connsiteX84" fmla="*/ 3314700 w 4187536"/>
              <a:gd name="connsiteY84" fmla="*/ 2774372 h 2774372"/>
              <a:gd name="connsiteX85" fmla="*/ 3636818 w 4187536"/>
              <a:gd name="connsiteY85" fmla="*/ 2753591 h 2774372"/>
              <a:gd name="connsiteX86" fmla="*/ 3699163 w 4187536"/>
              <a:gd name="connsiteY86" fmla="*/ 2732809 h 2774372"/>
              <a:gd name="connsiteX87" fmla="*/ 3803073 w 4187536"/>
              <a:gd name="connsiteY87" fmla="*/ 2670463 h 2774372"/>
              <a:gd name="connsiteX88" fmla="*/ 3844636 w 4187536"/>
              <a:gd name="connsiteY88" fmla="*/ 2649681 h 2774372"/>
              <a:gd name="connsiteX89" fmla="*/ 3917373 w 4187536"/>
              <a:gd name="connsiteY89" fmla="*/ 2576945 h 2774372"/>
              <a:gd name="connsiteX90" fmla="*/ 3948545 w 4187536"/>
              <a:gd name="connsiteY90" fmla="*/ 2545772 h 2774372"/>
              <a:gd name="connsiteX91" fmla="*/ 4000500 w 4187536"/>
              <a:gd name="connsiteY91" fmla="*/ 2504209 h 2774372"/>
              <a:gd name="connsiteX92" fmla="*/ 4052454 w 4187536"/>
              <a:gd name="connsiteY92" fmla="*/ 2389909 h 2774372"/>
              <a:gd name="connsiteX93" fmla="*/ 4031673 w 4187536"/>
              <a:gd name="connsiteY93" fmla="*/ 2078181 h 2774372"/>
              <a:gd name="connsiteX94" fmla="*/ 4042063 w 4187536"/>
              <a:gd name="connsiteY94" fmla="*/ 1943100 h 2774372"/>
              <a:gd name="connsiteX95" fmla="*/ 4031673 w 4187536"/>
              <a:gd name="connsiteY95" fmla="*/ 1818409 h 2774372"/>
              <a:gd name="connsiteX96" fmla="*/ 4010891 w 4187536"/>
              <a:gd name="connsiteY96" fmla="*/ 1714500 h 2774372"/>
              <a:gd name="connsiteX97" fmla="*/ 4010891 w 4187536"/>
              <a:gd name="connsiteY97" fmla="*/ 1371600 h 2774372"/>
              <a:gd name="connsiteX98" fmla="*/ 4021282 w 4187536"/>
              <a:gd name="connsiteY98" fmla="*/ 1340427 h 2774372"/>
              <a:gd name="connsiteX99" fmla="*/ 4042063 w 4187536"/>
              <a:gd name="connsiteY99" fmla="*/ 1257300 h 2774372"/>
              <a:gd name="connsiteX100" fmla="*/ 4052454 w 4187536"/>
              <a:gd name="connsiteY100" fmla="*/ 1215736 h 2774372"/>
              <a:gd name="connsiteX101" fmla="*/ 4073236 w 4187536"/>
              <a:gd name="connsiteY101" fmla="*/ 1174172 h 2774372"/>
              <a:gd name="connsiteX102" fmla="*/ 4083627 w 4187536"/>
              <a:gd name="connsiteY102" fmla="*/ 1143000 h 2774372"/>
              <a:gd name="connsiteX103" fmla="*/ 4125191 w 4187536"/>
              <a:gd name="connsiteY103" fmla="*/ 1070263 h 2774372"/>
              <a:gd name="connsiteX104" fmla="*/ 4135582 w 4187536"/>
              <a:gd name="connsiteY104" fmla="*/ 1028700 h 2774372"/>
              <a:gd name="connsiteX105" fmla="*/ 4145973 w 4187536"/>
              <a:gd name="connsiteY105" fmla="*/ 997527 h 2774372"/>
              <a:gd name="connsiteX106" fmla="*/ 4166754 w 4187536"/>
              <a:gd name="connsiteY106" fmla="*/ 914400 h 2774372"/>
              <a:gd name="connsiteX107" fmla="*/ 4187536 w 4187536"/>
              <a:gd name="connsiteY107" fmla="*/ 841663 h 2774372"/>
              <a:gd name="connsiteX108" fmla="*/ 4177145 w 4187536"/>
              <a:gd name="connsiteY108" fmla="*/ 737754 h 2774372"/>
              <a:gd name="connsiteX109" fmla="*/ 4156363 w 4187536"/>
              <a:gd name="connsiteY109" fmla="*/ 675409 h 2774372"/>
              <a:gd name="connsiteX110" fmla="*/ 4145973 w 4187536"/>
              <a:gd name="connsiteY110" fmla="*/ 644236 h 2774372"/>
              <a:gd name="connsiteX111" fmla="*/ 4135582 w 4187536"/>
              <a:gd name="connsiteY111" fmla="*/ 613063 h 2774372"/>
              <a:gd name="connsiteX112" fmla="*/ 4114800 w 4187536"/>
              <a:gd name="connsiteY112" fmla="*/ 529936 h 2774372"/>
              <a:gd name="connsiteX113" fmla="*/ 4104409 w 4187536"/>
              <a:gd name="connsiteY113" fmla="*/ 488372 h 2774372"/>
              <a:gd name="connsiteX114" fmla="*/ 4094018 w 4187536"/>
              <a:gd name="connsiteY114" fmla="*/ 426027 h 2774372"/>
              <a:gd name="connsiteX115" fmla="*/ 4042063 w 4187536"/>
              <a:gd name="connsiteY115" fmla="*/ 342900 h 2774372"/>
              <a:gd name="connsiteX116" fmla="*/ 4010891 w 4187536"/>
              <a:gd name="connsiteY116" fmla="*/ 311727 h 2774372"/>
              <a:gd name="connsiteX117" fmla="*/ 3938154 w 4187536"/>
              <a:gd name="connsiteY117" fmla="*/ 238991 h 2774372"/>
              <a:gd name="connsiteX118" fmla="*/ 3886200 w 4187536"/>
              <a:gd name="connsiteY118" fmla="*/ 176645 h 2774372"/>
              <a:gd name="connsiteX119" fmla="*/ 3844636 w 4187536"/>
              <a:gd name="connsiteY119" fmla="*/ 124691 h 2774372"/>
              <a:gd name="connsiteX120" fmla="*/ 3813463 w 4187536"/>
              <a:gd name="connsiteY120" fmla="*/ 103909 h 2774372"/>
              <a:gd name="connsiteX121" fmla="*/ 3751118 w 4187536"/>
              <a:gd name="connsiteY121" fmla="*/ 51954 h 2774372"/>
              <a:gd name="connsiteX122" fmla="*/ 3667991 w 4187536"/>
              <a:gd name="connsiteY122" fmla="*/ 31172 h 2774372"/>
              <a:gd name="connsiteX123" fmla="*/ 3564082 w 4187536"/>
              <a:gd name="connsiteY123" fmla="*/ 10391 h 2774372"/>
              <a:gd name="connsiteX124" fmla="*/ 2982191 w 4187536"/>
              <a:gd name="connsiteY124" fmla="*/ 20781 h 2774372"/>
              <a:gd name="connsiteX125" fmla="*/ 2878282 w 4187536"/>
              <a:gd name="connsiteY125" fmla="*/ 31172 h 2774372"/>
              <a:gd name="connsiteX126" fmla="*/ 2722418 w 4187536"/>
              <a:gd name="connsiteY126" fmla="*/ 41563 h 2774372"/>
              <a:gd name="connsiteX127" fmla="*/ 2493818 w 4187536"/>
              <a:gd name="connsiteY127" fmla="*/ 62345 h 2774372"/>
              <a:gd name="connsiteX128" fmla="*/ 2400300 w 4187536"/>
              <a:gd name="connsiteY128" fmla="*/ 83127 h 2774372"/>
              <a:gd name="connsiteX129" fmla="*/ 2317173 w 4187536"/>
              <a:gd name="connsiteY129" fmla="*/ 93518 h 2774372"/>
              <a:gd name="connsiteX130" fmla="*/ 2244436 w 4187536"/>
              <a:gd name="connsiteY130" fmla="*/ 103909 h 2774372"/>
              <a:gd name="connsiteX131" fmla="*/ 2109354 w 4187536"/>
              <a:gd name="connsiteY131" fmla="*/ 124691 h 2774372"/>
              <a:gd name="connsiteX132" fmla="*/ 1953491 w 4187536"/>
              <a:gd name="connsiteY132" fmla="*/ 135081 h 2774372"/>
              <a:gd name="connsiteX133" fmla="*/ 1745673 w 4187536"/>
              <a:gd name="connsiteY133" fmla="*/ 124691 h 2774372"/>
              <a:gd name="connsiteX134" fmla="*/ 1496291 w 4187536"/>
              <a:gd name="connsiteY134" fmla="*/ 103909 h 2774372"/>
              <a:gd name="connsiteX135" fmla="*/ 1444336 w 4187536"/>
              <a:gd name="connsiteY135" fmla="*/ 93518 h 2774372"/>
              <a:gd name="connsiteX136" fmla="*/ 1361209 w 4187536"/>
              <a:gd name="connsiteY136" fmla="*/ 83127 h 2774372"/>
              <a:gd name="connsiteX137" fmla="*/ 1298863 w 4187536"/>
              <a:gd name="connsiteY137" fmla="*/ 62345 h 2774372"/>
              <a:gd name="connsiteX138" fmla="*/ 1267691 w 4187536"/>
              <a:gd name="connsiteY138" fmla="*/ 41563 h 2774372"/>
              <a:gd name="connsiteX139" fmla="*/ 1184563 w 4187536"/>
              <a:gd name="connsiteY139" fmla="*/ 20781 h 2774372"/>
              <a:gd name="connsiteX140" fmla="*/ 966354 w 4187536"/>
              <a:gd name="connsiteY140" fmla="*/ 31172 h 2774372"/>
              <a:gd name="connsiteX141" fmla="*/ 893618 w 4187536"/>
              <a:gd name="connsiteY141" fmla="*/ 41563 h 2774372"/>
              <a:gd name="connsiteX142" fmla="*/ 374073 w 4187536"/>
              <a:gd name="connsiteY142" fmla="*/ 31172 h 2774372"/>
              <a:gd name="connsiteX143" fmla="*/ 218209 w 4187536"/>
              <a:gd name="connsiteY143" fmla="*/ 31172 h 27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187536" h="2774372">
                <a:moveTo>
                  <a:pt x="457200" y="0"/>
                </a:moveTo>
                <a:cubicBezTo>
                  <a:pt x="436418" y="3464"/>
                  <a:pt x="415294" y="5281"/>
                  <a:pt x="394854" y="10391"/>
                </a:cubicBezTo>
                <a:cubicBezTo>
                  <a:pt x="373602" y="15704"/>
                  <a:pt x="353291" y="24245"/>
                  <a:pt x="332509" y="31172"/>
                </a:cubicBezTo>
                <a:cubicBezTo>
                  <a:pt x="322118" y="34636"/>
                  <a:pt x="311962" y="38906"/>
                  <a:pt x="301336" y="41563"/>
                </a:cubicBezTo>
                <a:cubicBezTo>
                  <a:pt x="287482" y="45027"/>
                  <a:pt x="273451" y="47850"/>
                  <a:pt x="259773" y="51954"/>
                </a:cubicBezTo>
                <a:cubicBezTo>
                  <a:pt x="238791" y="58249"/>
                  <a:pt x="197427" y="72736"/>
                  <a:pt x="197427" y="72736"/>
                </a:cubicBezTo>
                <a:cubicBezTo>
                  <a:pt x="187036" y="79663"/>
                  <a:pt x="177424" y="87933"/>
                  <a:pt x="166254" y="93518"/>
                </a:cubicBezTo>
                <a:cubicBezTo>
                  <a:pt x="156458" y="98416"/>
                  <a:pt x="144656" y="98590"/>
                  <a:pt x="135082" y="103909"/>
                </a:cubicBezTo>
                <a:cubicBezTo>
                  <a:pt x="113248" y="116039"/>
                  <a:pt x="72736" y="145472"/>
                  <a:pt x="72736" y="145472"/>
                </a:cubicBezTo>
                <a:cubicBezTo>
                  <a:pt x="65809" y="155863"/>
                  <a:pt x="57539" y="165475"/>
                  <a:pt x="51954" y="176645"/>
                </a:cubicBezTo>
                <a:cubicBezTo>
                  <a:pt x="37918" y="204716"/>
                  <a:pt x="37559" y="241425"/>
                  <a:pt x="31173" y="270163"/>
                </a:cubicBezTo>
                <a:cubicBezTo>
                  <a:pt x="28797" y="280855"/>
                  <a:pt x="24246" y="290945"/>
                  <a:pt x="20782" y="301336"/>
                </a:cubicBezTo>
                <a:cubicBezTo>
                  <a:pt x="17318" y="329045"/>
                  <a:pt x="15386" y="356989"/>
                  <a:pt x="10391" y="384463"/>
                </a:cubicBezTo>
                <a:cubicBezTo>
                  <a:pt x="8432" y="395239"/>
                  <a:pt x="0" y="404683"/>
                  <a:pt x="0" y="415636"/>
                </a:cubicBezTo>
                <a:cubicBezTo>
                  <a:pt x="0" y="746501"/>
                  <a:pt x="3350" y="575501"/>
                  <a:pt x="20782" y="758536"/>
                </a:cubicBezTo>
                <a:cubicBezTo>
                  <a:pt x="25064" y="803493"/>
                  <a:pt x="26446" y="848706"/>
                  <a:pt x="31173" y="893618"/>
                </a:cubicBezTo>
                <a:cubicBezTo>
                  <a:pt x="39086" y="968793"/>
                  <a:pt x="39724" y="936376"/>
                  <a:pt x="51954" y="997527"/>
                </a:cubicBezTo>
                <a:cubicBezTo>
                  <a:pt x="56086" y="1018186"/>
                  <a:pt x="58881" y="1039090"/>
                  <a:pt x="62345" y="1059872"/>
                </a:cubicBezTo>
                <a:cubicBezTo>
                  <a:pt x="55900" y="1188773"/>
                  <a:pt x="66563" y="1244647"/>
                  <a:pt x="31173" y="1350818"/>
                </a:cubicBezTo>
                <a:cubicBezTo>
                  <a:pt x="27709" y="1361209"/>
                  <a:pt x="23664" y="1371424"/>
                  <a:pt x="20782" y="1381991"/>
                </a:cubicBezTo>
                <a:cubicBezTo>
                  <a:pt x="13267" y="1409546"/>
                  <a:pt x="0" y="1465118"/>
                  <a:pt x="0" y="1465118"/>
                </a:cubicBezTo>
                <a:cubicBezTo>
                  <a:pt x="3464" y="1537854"/>
                  <a:pt x="4584" y="1610740"/>
                  <a:pt x="10391" y="1683327"/>
                </a:cubicBezTo>
                <a:cubicBezTo>
                  <a:pt x="11530" y="1697563"/>
                  <a:pt x="17684" y="1710950"/>
                  <a:pt x="20782" y="1724891"/>
                </a:cubicBezTo>
                <a:cubicBezTo>
                  <a:pt x="24613" y="1742131"/>
                  <a:pt x="26890" y="1759711"/>
                  <a:pt x="31173" y="1776845"/>
                </a:cubicBezTo>
                <a:cubicBezTo>
                  <a:pt x="36392" y="1797722"/>
                  <a:pt x="50904" y="1833564"/>
                  <a:pt x="62345" y="1849581"/>
                </a:cubicBezTo>
                <a:cubicBezTo>
                  <a:pt x="70886" y="1861539"/>
                  <a:pt x="84110" y="1869465"/>
                  <a:pt x="93518" y="1880754"/>
                </a:cubicBezTo>
                <a:cubicBezTo>
                  <a:pt x="101513" y="1890348"/>
                  <a:pt x="106003" y="1902593"/>
                  <a:pt x="114300" y="1911927"/>
                </a:cubicBezTo>
                <a:cubicBezTo>
                  <a:pt x="133825" y="1933893"/>
                  <a:pt x="155863" y="1953490"/>
                  <a:pt x="176645" y="1974272"/>
                </a:cubicBezTo>
                <a:lnTo>
                  <a:pt x="207818" y="2005445"/>
                </a:lnTo>
                <a:cubicBezTo>
                  <a:pt x="207820" y="2005447"/>
                  <a:pt x="259771" y="2083375"/>
                  <a:pt x="270163" y="2098963"/>
                </a:cubicBezTo>
                <a:cubicBezTo>
                  <a:pt x="277090" y="2109354"/>
                  <a:pt x="290945" y="2112818"/>
                  <a:pt x="301336" y="2119745"/>
                </a:cubicBezTo>
                <a:cubicBezTo>
                  <a:pt x="308263" y="2130136"/>
                  <a:pt x="310002" y="2147889"/>
                  <a:pt x="322118" y="2150918"/>
                </a:cubicBezTo>
                <a:cubicBezTo>
                  <a:pt x="343017" y="2156143"/>
                  <a:pt x="391640" y="2138135"/>
                  <a:pt x="415636" y="2130136"/>
                </a:cubicBezTo>
                <a:cubicBezTo>
                  <a:pt x="467590" y="2095500"/>
                  <a:pt x="439883" y="2119744"/>
                  <a:pt x="488373" y="2047009"/>
                </a:cubicBezTo>
                <a:cubicBezTo>
                  <a:pt x="495300" y="2036618"/>
                  <a:pt x="498763" y="2022763"/>
                  <a:pt x="509154" y="2015836"/>
                </a:cubicBezTo>
                <a:lnTo>
                  <a:pt x="571500" y="1974272"/>
                </a:lnTo>
                <a:cubicBezTo>
                  <a:pt x="581891" y="1967345"/>
                  <a:pt x="591503" y="1959076"/>
                  <a:pt x="602673" y="1953491"/>
                </a:cubicBezTo>
                <a:cubicBezTo>
                  <a:pt x="616527" y="1946564"/>
                  <a:pt x="630787" y="1940394"/>
                  <a:pt x="644236" y="1932709"/>
                </a:cubicBezTo>
                <a:cubicBezTo>
                  <a:pt x="700635" y="1900480"/>
                  <a:pt x="649430" y="1920587"/>
                  <a:pt x="706582" y="1901536"/>
                </a:cubicBezTo>
                <a:cubicBezTo>
                  <a:pt x="716973" y="1894609"/>
                  <a:pt x="726276" y="1885673"/>
                  <a:pt x="737754" y="1880754"/>
                </a:cubicBezTo>
                <a:cubicBezTo>
                  <a:pt x="750880" y="1875128"/>
                  <a:pt x="765586" y="1874286"/>
                  <a:pt x="779318" y="1870363"/>
                </a:cubicBezTo>
                <a:cubicBezTo>
                  <a:pt x="789850" y="1867354"/>
                  <a:pt x="799959" y="1862981"/>
                  <a:pt x="810491" y="1859972"/>
                </a:cubicBezTo>
                <a:cubicBezTo>
                  <a:pt x="824222" y="1856049"/>
                  <a:pt x="838682" y="1854595"/>
                  <a:pt x="852054" y="1849581"/>
                </a:cubicBezTo>
                <a:cubicBezTo>
                  <a:pt x="866558" y="1844142"/>
                  <a:pt x="878781" y="1833251"/>
                  <a:pt x="893618" y="1828800"/>
                </a:cubicBezTo>
                <a:cubicBezTo>
                  <a:pt x="913798" y="1822746"/>
                  <a:pt x="935235" y="1822178"/>
                  <a:pt x="955963" y="1818409"/>
                </a:cubicBezTo>
                <a:cubicBezTo>
                  <a:pt x="973339" y="1815250"/>
                  <a:pt x="990600" y="1811482"/>
                  <a:pt x="1007918" y="1808018"/>
                </a:cubicBezTo>
                <a:cubicBezTo>
                  <a:pt x="1021773" y="1801091"/>
                  <a:pt x="1034645" y="1791687"/>
                  <a:pt x="1049482" y="1787236"/>
                </a:cubicBezTo>
                <a:cubicBezTo>
                  <a:pt x="1069662" y="1781182"/>
                  <a:pt x="1091260" y="1781415"/>
                  <a:pt x="1111827" y="1776845"/>
                </a:cubicBezTo>
                <a:cubicBezTo>
                  <a:pt x="1122519" y="1774469"/>
                  <a:pt x="1132468" y="1769463"/>
                  <a:pt x="1143000" y="1766454"/>
                </a:cubicBezTo>
                <a:cubicBezTo>
                  <a:pt x="1156731" y="1762531"/>
                  <a:pt x="1170885" y="1760167"/>
                  <a:pt x="1184563" y="1756063"/>
                </a:cubicBezTo>
                <a:cubicBezTo>
                  <a:pt x="1205545" y="1749768"/>
                  <a:pt x="1226127" y="1742208"/>
                  <a:pt x="1246909" y="1735281"/>
                </a:cubicBezTo>
                <a:lnTo>
                  <a:pt x="1278082" y="1724891"/>
                </a:lnTo>
                <a:cubicBezTo>
                  <a:pt x="1288473" y="1717964"/>
                  <a:pt x="1297842" y="1709181"/>
                  <a:pt x="1309254" y="1704109"/>
                </a:cubicBezTo>
                <a:cubicBezTo>
                  <a:pt x="1373858" y="1675396"/>
                  <a:pt x="1398689" y="1680618"/>
                  <a:pt x="1475509" y="1672936"/>
                </a:cubicBezTo>
                <a:cubicBezTo>
                  <a:pt x="1530927" y="1676400"/>
                  <a:pt x="1586542" y="1677514"/>
                  <a:pt x="1641763" y="1683327"/>
                </a:cubicBezTo>
                <a:cubicBezTo>
                  <a:pt x="1652656" y="1684474"/>
                  <a:pt x="1663361" y="1688399"/>
                  <a:pt x="1672936" y="1693718"/>
                </a:cubicBezTo>
                <a:cubicBezTo>
                  <a:pt x="1694770" y="1705848"/>
                  <a:pt x="1735282" y="1735281"/>
                  <a:pt x="1735282" y="1735281"/>
                </a:cubicBezTo>
                <a:lnTo>
                  <a:pt x="1776845" y="1797627"/>
                </a:lnTo>
                <a:cubicBezTo>
                  <a:pt x="1788996" y="1815854"/>
                  <a:pt x="1790700" y="1839190"/>
                  <a:pt x="1797627" y="1859972"/>
                </a:cubicBezTo>
                <a:lnTo>
                  <a:pt x="1828800" y="1953491"/>
                </a:lnTo>
                <a:cubicBezTo>
                  <a:pt x="1832749" y="1965338"/>
                  <a:pt x="1842655" y="1974272"/>
                  <a:pt x="1849582" y="1984663"/>
                </a:cubicBezTo>
                <a:cubicBezTo>
                  <a:pt x="1853046" y="1995054"/>
                  <a:pt x="1854654" y="2006261"/>
                  <a:pt x="1859973" y="2015836"/>
                </a:cubicBezTo>
                <a:cubicBezTo>
                  <a:pt x="1877054" y="2046583"/>
                  <a:pt x="1903075" y="2086305"/>
                  <a:pt x="1932709" y="2109354"/>
                </a:cubicBezTo>
                <a:cubicBezTo>
                  <a:pt x="1952424" y="2124688"/>
                  <a:pt x="1974272" y="2137063"/>
                  <a:pt x="1995054" y="2150918"/>
                </a:cubicBezTo>
                <a:cubicBezTo>
                  <a:pt x="2024933" y="2170838"/>
                  <a:pt x="2048621" y="2190579"/>
                  <a:pt x="2088573" y="2192481"/>
                </a:cubicBezTo>
                <a:lnTo>
                  <a:pt x="2306782" y="2202872"/>
                </a:lnTo>
                <a:cubicBezTo>
                  <a:pt x="2327564" y="2209799"/>
                  <a:pt x="2347875" y="2218341"/>
                  <a:pt x="2369127" y="2223654"/>
                </a:cubicBezTo>
                <a:cubicBezTo>
                  <a:pt x="2382982" y="2227118"/>
                  <a:pt x="2397012" y="2229941"/>
                  <a:pt x="2410691" y="2234045"/>
                </a:cubicBezTo>
                <a:cubicBezTo>
                  <a:pt x="2431673" y="2240340"/>
                  <a:pt x="2473036" y="2254827"/>
                  <a:pt x="2473036" y="2254827"/>
                </a:cubicBezTo>
                <a:cubicBezTo>
                  <a:pt x="2483427" y="2265218"/>
                  <a:pt x="2492920" y="2276593"/>
                  <a:pt x="2504209" y="2286000"/>
                </a:cubicBezTo>
                <a:cubicBezTo>
                  <a:pt x="2513803" y="2293995"/>
                  <a:pt x="2527581" y="2297029"/>
                  <a:pt x="2535382" y="2306781"/>
                </a:cubicBezTo>
                <a:cubicBezTo>
                  <a:pt x="2542224" y="2315334"/>
                  <a:pt x="2540454" y="2328379"/>
                  <a:pt x="2545773" y="2337954"/>
                </a:cubicBezTo>
                <a:cubicBezTo>
                  <a:pt x="2557903" y="2359788"/>
                  <a:pt x="2573481" y="2379518"/>
                  <a:pt x="2587336" y="2400300"/>
                </a:cubicBezTo>
                <a:lnTo>
                  <a:pt x="2628900" y="2462645"/>
                </a:lnTo>
                <a:cubicBezTo>
                  <a:pt x="2637051" y="2474872"/>
                  <a:pt x="2650666" y="2482529"/>
                  <a:pt x="2660073" y="2493818"/>
                </a:cubicBezTo>
                <a:cubicBezTo>
                  <a:pt x="2668068" y="2503412"/>
                  <a:pt x="2672859" y="2515397"/>
                  <a:pt x="2680854" y="2524991"/>
                </a:cubicBezTo>
                <a:cubicBezTo>
                  <a:pt x="2705854" y="2554991"/>
                  <a:pt x="2712551" y="2556513"/>
                  <a:pt x="2743200" y="2576945"/>
                </a:cubicBezTo>
                <a:cubicBezTo>
                  <a:pt x="2746664" y="2587336"/>
                  <a:pt x="2747515" y="2599004"/>
                  <a:pt x="2753591" y="2608118"/>
                </a:cubicBezTo>
                <a:cubicBezTo>
                  <a:pt x="2766157" y="2626968"/>
                  <a:pt x="2795852" y="2649117"/>
                  <a:pt x="2815936" y="2660072"/>
                </a:cubicBezTo>
                <a:cubicBezTo>
                  <a:pt x="2861197" y="2684759"/>
                  <a:pt x="2886525" y="2699538"/>
                  <a:pt x="2930236" y="2712027"/>
                </a:cubicBezTo>
                <a:cubicBezTo>
                  <a:pt x="2943968" y="2715950"/>
                  <a:pt x="2958068" y="2718495"/>
                  <a:pt x="2971800" y="2722418"/>
                </a:cubicBezTo>
                <a:cubicBezTo>
                  <a:pt x="2982332" y="2725427"/>
                  <a:pt x="2992147" y="2731143"/>
                  <a:pt x="3002973" y="2732809"/>
                </a:cubicBezTo>
                <a:cubicBezTo>
                  <a:pt x="3037377" y="2738102"/>
                  <a:pt x="3072246" y="2739736"/>
                  <a:pt x="3106882" y="2743200"/>
                </a:cubicBezTo>
                <a:cubicBezTo>
                  <a:pt x="3223786" y="2766581"/>
                  <a:pt x="3080524" y="2739686"/>
                  <a:pt x="3262745" y="2763981"/>
                </a:cubicBezTo>
                <a:cubicBezTo>
                  <a:pt x="3280251" y="2766315"/>
                  <a:pt x="3297382" y="2770908"/>
                  <a:pt x="3314700" y="2774372"/>
                </a:cubicBezTo>
                <a:cubicBezTo>
                  <a:pt x="3343581" y="2773169"/>
                  <a:pt x="3553831" y="2772742"/>
                  <a:pt x="3636818" y="2753591"/>
                </a:cubicBezTo>
                <a:cubicBezTo>
                  <a:pt x="3658163" y="2748665"/>
                  <a:pt x="3678824" y="2740945"/>
                  <a:pt x="3699163" y="2732809"/>
                </a:cubicBezTo>
                <a:cubicBezTo>
                  <a:pt x="3776923" y="2701705"/>
                  <a:pt x="3705497" y="2719252"/>
                  <a:pt x="3803073" y="2670463"/>
                </a:cubicBezTo>
                <a:lnTo>
                  <a:pt x="3844636" y="2649681"/>
                </a:lnTo>
                <a:cubicBezTo>
                  <a:pt x="3881891" y="2593800"/>
                  <a:pt x="3848260" y="2637420"/>
                  <a:pt x="3917373" y="2576945"/>
                </a:cubicBezTo>
                <a:cubicBezTo>
                  <a:pt x="3928432" y="2567268"/>
                  <a:pt x="3937486" y="2555449"/>
                  <a:pt x="3948545" y="2545772"/>
                </a:cubicBezTo>
                <a:cubicBezTo>
                  <a:pt x="3965236" y="2531168"/>
                  <a:pt x="3983182" y="2518063"/>
                  <a:pt x="4000500" y="2504209"/>
                </a:cubicBezTo>
                <a:cubicBezTo>
                  <a:pt x="4019118" y="2473180"/>
                  <a:pt x="4051129" y="2428344"/>
                  <a:pt x="4052454" y="2389909"/>
                </a:cubicBezTo>
                <a:cubicBezTo>
                  <a:pt x="4057544" y="2242277"/>
                  <a:pt x="4048257" y="2194279"/>
                  <a:pt x="4031673" y="2078181"/>
                </a:cubicBezTo>
                <a:cubicBezTo>
                  <a:pt x="4035136" y="2033154"/>
                  <a:pt x="4042063" y="1988260"/>
                  <a:pt x="4042063" y="1943100"/>
                </a:cubicBezTo>
                <a:cubicBezTo>
                  <a:pt x="4042063" y="1901392"/>
                  <a:pt x="4036039" y="1859888"/>
                  <a:pt x="4031673" y="1818409"/>
                </a:cubicBezTo>
                <a:cubicBezTo>
                  <a:pt x="4024326" y="1748607"/>
                  <a:pt x="4026973" y="1762746"/>
                  <a:pt x="4010891" y="1714500"/>
                </a:cubicBezTo>
                <a:cubicBezTo>
                  <a:pt x="3986552" y="1568468"/>
                  <a:pt x="3993337" y="1634909"/>
                  <a:pt x="4010891" y="1371600"/>
                </a:cubicBezTo>
                <a:cubicBezTo>
                  <a:pt x="4011620" y="1360671"/>
                  <a:pt x="4018400" y="1350994"/>
                  <a:pt x="4021282" y="1340427"/>
                </a:cubicBezTo>
                <a:cubicBezTo>
                  <a:pt x="4028797" y="1312872"/>
                  <a:pt x="4035136" y="1285009"/>
                  <a:pt x="4042063" y="1257300"/>
                </a:cubicBezTo>
                <a:cubicBezTo>
                  <a:pt x="4045527" y="1243445"/>
                  <a:pt x="4046067" y="1228509"/>
                  <a:pt x="4052454" y="1215736"/>
                </a:cubicBezTo>
                <a:cubicBezTo>
                  <a:pt x="4059381" y="1201881"/>
                  <a:pt x="4067134" y="1188410"/>
                  <a:pt x="4073236" y="1174172"/>
                </a:cubicBezTo>
                <a:cubicBezTo>
                  <a:pt x="4077551" y="1164105"/>
                  <a:pt x="4078729" y="1152796"/>
                  <a:pt x="4083627" y="1143000"/>
                </a:cubicBezTo>
                <a:cubicBezTo>
                  <a:pt x="4113774" y="1082707"/>
                  <a:pt x="4097866" y="1143130"/>
                  <a:pt x="4125191" y="1070263"/>
                </a:cubicBezTo>
                <a:cubicBezTo>
                  <a:pt x="4130205" y="1056892"/>
                  <a:pt x="4131659" y="1042431"/>
                  <a:pt x="4135582" y="1028700"/>
                </a:cubicBezTo>
                <a:cubicBezTo>
                  <a:pt x="4138591" y="1018168"/>
                  <a:pt x="4143091" y="1008094"/>
                  <a:pt x="4145973" y="997527"/>
                </a:cubicBezTo>
                <a:cubicBezTo>
                  <a:pt x="4153488" y="969972"/>
                  <a:pt x="4157722" y="941496"/>
                  <a:pt x="4166754" y="914400"/>
                </a:cubicBezTo>
                <a:cubicBezTo>
                  <a:pt x="4181661" y="869679"/>
                  <a:pt x="4174488" y="893853"/>
                  <a:pt x="4187536" y="841663"/>
                </a:cubicBezTo>
                <a:cubicBezTo>
                  <a:pt x="4184072" y="807027"/>
                  <a:pt x="4183560" y="771967"/>
                  <a:pt x="4177145" y="737754"/>
                </a:cubicBezTo>
                <a:cubicBezTo>
                  <a:pt x="4173108" y="716223"/>
                  <a:pt x="4163290" y="696191"/>
                  <a:pt x="4156363" y="675409"/>
                </a:cubicBezTo>
                <a:lnTo>
                  <a:pt x="4145973" y="644236"/>
                </a:lnTo>
                <a:cubicBezTo>
                  <a:pt x="4142509" y="633845"/>
                  <a:pt x="4138239" y="623689"/>
                  <a:pt x="4135582" y="613063"/>
                </a:cubicBezTo>
                <a:lnTo>
                  <a:pt x="4114800" y="529936"/>
                </a:lnTo>
                <a:cubicBezTo>
                  <a:pt x="4111336" y="516081"/>
                  <a:pt x="4106757" y="502459"/>
                  <a:pt x="4104409" y="488372"/>
                </a:cubicBezTo>
                <a:cubicBezTo>
                  <a:pt x="4100945" y="467590"/>
                  <a:pt x="4100072" y="446207"/>
                  <a:pt x="4094018" y="426027"/>
                </a:cubicBezTo>
                <a:cubicBezTo>
                  <a:pt x="4085830" y="398733"/>
                  <a:pt x="4059791" y="363583"/>
                  <a:pt x="4042063" y="342900"/>
                </a:cubicBezTo>
                <a:cubicBezTo>
                  <a:pt x="4032500" y="331743"/>
                  <a:pt x="4020454" y="322884"/>
                  <a:pt x="4010891" y="311727"/>
                </a:cubicBezTo>
                <a:cubicBezTo>
                  <a:pt x="3952705" y="243842"/>
                  <a:pt x="4010195" y="293020"/>
                  <a:pt x="3938154" y="238991"/>
                </a:cubicBezTo>
                <a:cubicBezTo>
                  <a:pt x="3918308" y="179454"/>
                  <a:pt x="3942816" y="233261"/>
                  <a:pt x="3886200" y="176645"/>
                </a:cubicBezTo>
                <a:cubicBezTo>
                  <a:pt x="3870518" y="160963"/>
                  <a:pt x="3860318" y="140373"/>
                  <a:pt x="3844636" y="124691"/>
                </a:cubicBezTo>
                <a:cubicBezTo>
                  <a:pt x="3835805" y="115860"/>
                  <a:pt x="3823057" y="111904"/>
                  <a:pt x="3813463" y="103909"/>
                </a:cubicBezTo>
                <a:cubicBezTo>
                  <a:pt x="3778991" y="75182"/>
                  <a:pt x="3789818" y="71304"/>
                  <a:pt x="3751118" y="51954"/>
                </a:cubicBezTo>
                <a:cubicBezTo>
                  <a:pt x="3727366" y="40078"/>
                  <a:pt x="3691704" y="37100"/>
                  <a:pt x="3667991" y="31172"/>
                </a:cubicBezTo>
                <a:cubicBezTo>
                  <a:pt x="3571274" y="6992"/>
                  <a:pt x="3742267" y="35844"/>
                  <a:pt x="3564082" y="10391"/>
                </a:cubicBezTo>
                <a:lnTo>
                  <a:pt x="2982191" y="20781"/>
                </a:lnTo>
                <a:cubicBezTo>
                  <a:pt x="2947398" y="21835"/>
                  <a:pt x="2912980" y="28396"/>
                  <a:pt x="2878282" y="31172"/>
                </a:cubicBezTo>
                <a:cubicBezTo>
                  <a:pt x="2826378" y="35324"/>
                  <a:pt x="2774373" y="38099"/>
                  <a:pt x="2722418" y="41563"/>
                </a:cubicBezTo>
                <a:cubicBezTo>
                  <a:pt x="2595515" y="66944"/>
                  <a:pt x="2745234" y="39489"/>
                  <a:pt x="2493818" y="62345"/>
                </a:cubicBezTo>
                <a:cubicBezTo>
                  <a:pt x="2442984" y="66966"/>
                  <a:pt x="2446767" y="75382"/>
                  <a:pt x="2400300" y="83127"/>
                </a:cubicBezTo>
                <a:cubicBezTo>
                  <a:pt x="2372755" y="87718"/>
                  <a:pt x="2344853" y="89827"/>
                  <a:pt x="2317173" y="93518"/>
                </a:cubicBezTo>
                <a:lnTo>
                  <a:pt x="2244436" y="103909"/>
                </a:lnTo>
                <a:cubicBezTo>
                  <a:pt x="2206764" y="109705"/>
                  <a:pt x="2146182" y="121343"/>
                  <a:pt x="2109354" y="124691"/>
                </a:cubicBezTo>
                <a:cubicBezTo>
                  <a:pt x="2057498" y="129405"/>
                  <a:pt x="2005445" y="131618"/>
                  <a:pt x="1953491" y="135081"/>
                </a:cubicBezTo>
                <a:lnTo>
                  <a:pt x="1745673" y="124691"/>
                </a:lnTo>
                <a:cubicBezTo>
                  <a:pt x="1665729" y="119846"/>
                  <a:pt x="1576542" y="111205"/>
                  <a:pt x="1496291" y="103909"/>
                </a:cubicBezTo>
                <a:cubicBezTo>
                  <a:pt x="1478973" y="100445"/>
                  <a:pt x="1461792" y="96204"/>
                  <a:pt x="1444336" y="93518"/>
                </a:cubicBezTo>
                <a:cubicBezTo>
                  <a:pt x="1416736" y="89272"/>
                  <a:pt x="1388514" y="88978"/>
                  <a:pt x="1361209" y="83127"/>
                </a:cubicBezTo>
                <a:cubicBezTo>
                  <a:pt x="1339789" y="78537"/>
                  <a:pt x="1298863" y="62345"/>
                  <a:pt x="1298863" y="62345"/>
                </a:cubicBezTo>
                <a:cubicBezTo>
                  <a:pt x="1288472" y="55418"/>
                  <a:pt x="1278861" y="47148"/>
                  <a:pt x="1267691" y="41563"/>
                </a:cubicBezTo>
                <a:cubicBezTo>
                  <a:pt x="1246390" y="30912"/>
                  <a:pt x="1204323" y="24733"/>
                  <a:pt x="1184563" y="20781"/>
                </a:cubicBezTo>
                <a:cubicBezTo>
                  <a:pt x="1111827" y="24245"/>
                  <a:pt x="1038988" y="25984"/>
                  <a:pt x="966354" y="31172"/>
                </a:cubicBezTo>
                <a:cubicBezTo>
                  <a:pt x="941925" y="32917"/>
                  <a:pt x="918109" y="41563"/>
                  <a:pt x="893618" y="41563"/>
                </a:cubicBezTo>
                <a:cubicBezTo>
                  <a:pt x="720402" y="41563"/>
                  <a:pt x="547269" y="33837"/>
                  <a:pt x="374073" y="31172"/>
                </a:cubicBezTo>
                <a:cubicBezTo>
                  <a:pt x="322124" y="30373"/>
                  <a:pt x="270164" y="31172"/>
                  <a:pt x="218209" y="31172"/>
                </a:cubicBez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Char char="n"/>
            </a:pPr>
            <a:endParaRPr lang="en-US" sz="9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740237" y="1839192"/>
            <a:ext cx="2961409" cy="2691245"/>
          </a:xfrm>
          <a:custGeom>
            <a:avLst/>
            <a:gdLst>
              <a:gd name="connsiteX0" fmla="*/ 1631373 w 2961409"/>
              <a:gd name="connsiteY0" fmla="*/ 103909 h 2691245"/>
              <a:gd name="connsiteX1" fmla="*/ 1506682 w 2961409"/>
              <a:gd name="connsiteY1" fmla="*/ 62345 h 2691245"/>
              <a:gd name="connsiteX2" fmla="*/ 1475509 w 2961409"/>
              <a:gd name="connsiteY2" fmla="*/ 51954 h 2691245"/>
              <a:gd name="connsiteX3" fmla="*/ 1444337 w 2961409"/>
              <a:gd name="connsiteY3" fmla="*/ 31173 h 2691245"/>
              <a:gd name="connsiteX4" fmla="*/ 1267691 w 2961409"/>
              <a:gd name="connsiteY4" fmla="*/ 0 h 2691245"/>
              <a:gd name="connsiteX5" fmla="*/ 1007919 w 2961409"/>
              <a:gd name="connsiteY5" fmla="*/ 10391 h 2691245"/>
              <a:gd name="connsiteX6" fmla="*/ 976746 w 2961409"/>
              <a:gd name="connsiteY6" fmla="*/ 20782 h 2691245"/>
              <a:gd name="connsiteX7" fmla="*/ 904009 w 2961409"/>
              <a:gd name="connsiteY7" fmla="*/ 31173 h 2691245"/>
              <a:gd name="connsiteX8" fmla="*/ 810491 w 2961409"/>
              <a:gd name="connsiteY8" fmla="*/ 51954 h 2691245"/>
              <a:gd name="connsiteX9" fmla="*/ 457200 w 2961409"/>
              <a:gd name="connsiteY9" fmla="*/ 62345 h 2691245"/>
              <a:gd name="connsiteX10" fmla="*/ 353291 w 2961409"/>
              <a:gd name="connsiteY10" fmla="*/ 83127 h 2691245"/>
              <a:gd name="connsiteX11" fmla="*/ 290946 w 2961409"/>
              <a:gd name="connsiteY11" fmla="*/ 103909 h 2691245"/>
              <a:gd name="connsiteX12" fmla="*/ 218209 w 2961409"/>
              <a:gd name="connsiteY12" fmla="*/ 124691 h 2691245"/>
              <a:gd name="connsiteX13" fmla="*/ 155864 w 2961409"/>
              <a:gd name="connsiteY13" fmla="*/ 197427 h 2691245"/>
              <a:gd name="connsiteX14" fmla="*/ 124691 w 2961409"/>
              <a:gd name="connsiteY14" fmla="*/ 249382 h 2691245"/>
              <a:gd name="connsiteX15" fmla="*/ 62346 w 2961409"/>
              <a:gd name="connsiteY15" fmla="*/ 332509 h 2691245"/>
              <a:gd name="connsiteX16" fmla="*/ 51955 w 2961409"/>
              <a:gd name="connsiteY16" fmla="*/ 363682 h 2691245"/>
              <a:gd name="connsiteX17" fmla="*/ 20782 w 2961409"/>
              <a:gd name="connsiteY17" fmla="*/ 436418 h 2691245"/>
              <a:gd name="connsiteX18" fmla="*/ 10391 w 2961409"/>
              <a:gd name="connsiteY18" fmla="*/ 488373 h 2691245"/>
              <a:gd name="connsiteX19" fmla="*/ 0 w 2961409"/>
              <a:gd name="connsiteY19" fmla="*/ 529936 h 2691245"/>
              <a:gd name="connsiteX20" fmla="*/ 10391 w 2961409"/>
              <a:gd name="connsiteY20" fmla="*/ 987136 h 2691245"/>
              <a:gd name="connsiteX21" fmla="*/ 20782 w 2961409"/>
              <a:gd name="connsiteY21" fmla="*/ 1028700 h 2691245"/>
              <a:gd name="connsiteX22" fmla="*/ 51955 w 2961409"/>
              <a:gd name="connsiteY22" fmla="*/ 1143000 h 2691245"/>
              <a:gd name="connsiteX23" fmla="*/ 83128 w 2961409"/>
              <a:gd name="connsiteY23" fmla="*/ 1226127 h 2691245"/>
              <a:gd name="connsiteX24" fmla="*/ 114300 w 2961409"/>
              <a:gd name="connsiteY24" fmla="*/ 1309254 h 2691245"/>
              <a:gd name="connsiteX25" fmla="*/ 124691 w 2961409"/>
              <a:gd name="connsiteY25" fmla="*/ 1361209 h 2691245"/>
              <a:gd name="connsiteX26" fmla="*/ 145473 w 2961409"/>
              <a:gd name="connsiteY26" fmla="*/ 1392382 h 2691245"/>
              <a:gd name="connsiteX27" fmla="*/ 187037 w 2961409"/>
              <a:gd name="connsiteY27" fmla="*/ 1475509 h 2691245"/>
              <a:gd name="connsiteX28" fmla="*/ 218209 w 2961409"/>
              <a:gd name="connsiteY28" fmla="*/ 1548245 h 2691245"/>
              <a:gd name="connsiteX29" fmla="*/ 228600 w 2961409"/>
              <a:gd name="connsiteY29" fmla="*/ 1589809 h 2691245"/>
              <a:gd name="connsiteX30" fmla="*/ 270164 w 2961409"/>
              <a:gd name="connsiteY30" fmla="*/ 1662545 h 2691245"/>
              <a:gd name="connsiteX31" fmla="*/ 280555 w 2961409"/>
              <a:gd name="connsiteY31" fmla="*/ 1704109 h 2691245"/>
              <a:gd name="connsiteX32" fmla="*/ 301337 w 2961409"/>
              <a:gd name="connsiteY32" fmla="*/ 1776845 h 2691245"/>
              <a:gd name="connsiteX33" fmla="*/ 311728 w 2961409"/>
              <a:gd name="connsiteY33" fmla="*/ 1849582 h 2691245"/>
              <a:gd name="connsiteX34" fmla="*/ 322119 w 2961409"/>
              <a:gd name="connsiteY34" fmla="*/ 1880754 h 2691245"/>
              <a:gd name="connsiteX35" fmla="*/ 342900 w 2961409"/>
              <a:gd name="connsiteY35" fmla="*/ 1953491 h 2691245"/>
              <a:gd name="connsiteX36" fmla="*/ 363682 w 2961409"/>
              <a:gd name="connsiteY36" fmla="*/ 1995054 h 2691245"/>
              <a:gd name="connsiteX37" fmla="*/ 415637 w 2961409"/>
              <a:gd name="connsiteY37" fmla="*/ 2067791 h 2691245"/>
              <a:gd name="connsiteX38" fmla="*/ 457200 w 2961409"/>
              <a:gd name="connsiteY38" fmla="*/ 2119745 h 2691245"/>
              <a:gd name="connsiteX39" fmla="*/ 488373 w 2961409"/>
              <a:gd name="connsiteY39" fmla="*/ 2171700 h 2691245"/>
              <a:gd name="connsiteX40" fmla="*/ 519546 w 2961409"/>
              <a:gd name="connsiteY40" fmla="*/ 2192482 h 2691245"/>
              <a:gd name="connsiteX41" fmla="*/ 581891 w 2961409"/>
              <a:gd name="connsiteY41" fmla="*/ 2254827 h 2691245"/>
              <a:gd name="connsiteX42" fmla="*/ 675409 w 2961409"/>
              <a:gd name="connsiteY42" fmla="*/ 2327564 h 2691245"/>
              <a:gd name="connsiteX43" fmla="*/ 706582 w 2961409"/>
              <a:gd name="connsiteY43" fmla="*/ 2358736 h 2691245"/>
              <a:gd name="connsiteX44" fmla="*/ 748146 w 2961409"/>
              <a:gd name="connsiteY44" fmla="*/ 2389909 h 2691245"/>
              <a:gd name="connsiteX45" fmla="*/ 820882 w 2961409"/>
              <a:gd name="connsiteY45" fmla="*/ 2431473 h 2691245"/>
              <a:gd name="connsiteX46" fmla="*/ 862446 w 2961409"/>
              <a:gd name="connsiteY46" fmla="*/ 2462645 h 2691245"/>
              <a:gd name="connsiteX47" fmla="*/ 904009 w 2961409"/>
              <a:gd name="connsiteY47" fmla="*/ 2473036 h 2691245"/>
              <a:gd name="connsiteX48" fmla="*/ 935182 w 2961409"/>
              <a:gd name="connsiteY48" fmla="*/ 2483427 h 2691245"/>
              <a:gd name="connsiteX49" fmla="*/ 1018309 w 2961409"/>
              <a:gd name="connsiteY49" fmla="*/ 2514600 h 2691245"/>
              <a:gd name="connsiteX50" fmla="*/ 1049482 w 2961409"/>
              <a:gd name="connsiteY50" fmla="*/ 2524991 h 2691245"/>
              <a:gd name="connsiteX51" fmla="*/ 1122219 w 2961409"/>
              <a:gd name="connsiteY51" fmla="*/ 2545773 h 2691245"/>
              <a:gd name="connsiteX52" fmla="*/ 1153391 w 2961409"/>
              <a:gd name="connsiteY52" fmla="*/ 2566554 h 2691245"/>
              <a:gd name="connsiteX53" fmla="*/ 1215737 w 2961409"/>
              <a:gd name="connsiteY53" fmla="*/ 2587336 h 2691245"/>
              <a:gd name="connsiteX54" fmla="*/ 1246909 w 2961409"/>
              <a:gd name="connsiteY54" fmla="*/ 2597727 h 2691245"/>
              <a:gd name="connsiteX55" fmla="*/ 1278082 w 2961409"/>
              <a:gd name="connsiteY55" fmla="*/ 2618509 h 2691245"/>
              <a:gd name="connsiteX56" fmla="*/ 1340428 w 2961409"/>
              <a:gd name="connsiteY56" fmla="*/ 2639291 h 2691245"/>
              <a:gd name="connsiteX57" fmla="*/ 1413164 w 2961409"/>
              <a:gd name="connsiteY57" fmla="*/ 2670464 h 2691245"/>
              <a:gd name="connsiteX58" fmla="*/ 1475509 w 2961409"/>
              <a:gd name="connsiteY58" fmla="*/ 2691245 h 2691245"/>
              <a:gd name="connsiteX59" fmla="*/ 1641764 w 2961409"/>
              <a:gd name="connsiteY59" fmla="*/ 2680854 h 2691245"/>
              <a:gd name="connsiteX60" fmla="*/ 1745673 w 2961409"/>
              <a:gd name="connsiteY60" fmla="*/ 2660073 h 2691245"/>
              <a:gd name="connsiteX61" fmla="*/ 1901537 w 2961409"/>
              <a:gd name="connsiteY61" fmla="*/ 2639291 h 2691245"/>
              <a:gd name="connsiteX62" fmla="*/ 2265219 w 2961409"/>
              <a:gd name="connsiteY62" fmla="*/ 2628900 h 2691245"/>
              <a:gd name="connsiteX63" fmla="*/ 2431473 w 2961409"/>
              <a:gd name="connsiteY63" fmla="*/ 2597727 h 2691245"/>
              <a:gd name="connsiteX64" fmla="*/ 2462646 w 2961409"/>
              <a:gd name="connsiteY64" fmla="*/ 2587336 h 2691245"/>
              <a:gd name="connsiteX65" fmla="*/ 2556164 w 2961409"/>
              <a:gd name="connsiteY65" fmla="*/ 2524991 h 2691245"/>
              <a:gd name="connsiteX66" fmla="*/ 2587337 w 2961409"/>
              <a:gd name="connsiteY66" fmla="*/ 2504209 h 2691245"/>
              <a:gd name="connsiteX67" fmla="*/ 2628900 w 2961409"/>
              <a:gd name="connsiteY67" fmla="*/ 2483427 h 2691245"/>
              <a:gd name="connsiteX68" fmla="*/ 2649682 w 2961409"/>
              <a:gd name="connsiteY68" fmla="*/ 2452254 h 2691245"/>
              <a:gd name="connsiteX69" fmla="*/ 2680855 w 2961409"/>
              <a:gd name="connsiteY69" fmla="*/ 2421082 h 2691245"/>
              <a:gd name="connsiteX70" fmla="*/ 2701637 w 2961409"/>
              <a:gd name="connsiteY70" fmla="*/ 2379518 h 2691245"/>
              <a:gd name="connsiteX71" fmla="*/ 2722419 w 2961409"/>
              <a:gd name="connsiteY71" fmla="*/ 2348345 h 2691245"/>
              <a:gd name="connsiteX72" fmla="*/ 2763982 w 2961409"/>
              <a:gd name="connsiteY72" fmla="*/ 2275609 h 2691245"/>
              <a:gd name="connsiteX73" fmla="*/ 2784764 w 2961409"/>
              <a:gd name="connsiteY73" fmla="*/ 2244436 h 2691245"/>
              <a:gd name="connsiteX74" fmla="*/ 2815937 w 2961409"/>
              <a:gd name="connsiteY74" fmla="*/ 2223654 h 2691245"/>
              <a:gd name="connsiteX75" fmla="*/ 2836719 w 2961409"/>
              <a:gd name="connsiteY75" fmla="*/ 2192482 h 2691245"/>
              <a:gd name="connsiteX76" fmla="*/ 2857500 w 2961409"/>
              <a:gd name="connsiteY76" fmla="*/ 2130136 h 2691245"/>
              <a:gd name="connsiteX77" fmla="*/ 2867891 w 2961409"/>
              <a:gd name="connsiteY77" fmla="*/ 2098964 h 2691245"/>
              <a:gd name="connsiteX78" fmla="*/ 2878282 w 2961409"/>
              <a:gd name="connsiteY78" fmla="*/ 2067791 h 2691245"/>
              <a:gd name="connsiteX79" fmla="*/ 2888673 w 2961409"/>
              <a:gd name="connsiteY79" fmla="*/ 2036618 h 2691245"/>
              <a:gd name="connsiteX80" fmla="*/ 2940628 w 2961409"/>
              <a:gd name="connsiteY80" fmla="*/ 1963882 h 2691245"/>
              <a:gd name="connsiteX81" fmla="*/ 2951019 w 2961409"/>
              <a:gd name="connsiteY81" fmla="*/ 1922318 h 2691245"/>
              <a:gd name="connsiteX82" fmla="*/ 2961409 w 2961409"/>
              <a:gd name="connsiteY82" fmla="*/ 1891145 h 2691245"/>
              <a:gd name="connsiteX83" fmla="*/ 2930237 w 2961409"/>
              <a:gd name="connsiteY83" fmla="*/ 1693718 h 2691245"/>
              <a:gd name="connsiteX84" fmla="*/ 2919846 w 2961409"/>
              <a:gd name="connsiteY84" fmla="*/ 1631373 h 2691245"/>
              <a:gd name="connsiteX85" fmla="*/ 2888673 w 2961409"/>
              <a:gd name="connsiteY85" fmla="*/ 1506682 h 2691245"/>
              <a:gd name="connsiteX86" fmla="*/ 2878282 w 2961409"/>
              <a:gd name="connsiteY86" fmla="*/ 1444336 h 2691245"/>
              <a:gd name="connsiteX87" fmla="*/ 2826328 w 2961409"/>
              <a:gd name="connsiteY87" fmla="*/ 1361209 h 2691245"/>
              <a:gd name="connsiteX88" fmla="*/ 2805546 w 2961409"/>
              <a:gd name="connsiteY88" fmla="*/ 1319645 h 2691245"/>
              <a:gd name="connsiteX89" fmla="*/ 2784764 w 2961409"/>
              <a:gd name="connsiteY89" fmla="*/ 1288473 h 2691245"/>
              <a:gd name="connsiteX90" fmla="*/ 2774373 w 2961409"/>
              <a:gd name="connsiteY90" fmla="*/ 1246909 h 2691245"/>
              <a:gd name="connsiteX91" fmla="*/ 2743200 w 2961409"/>
              <a:gd name="connsiteY91" fmla="*/ 1205345 h 2691245"/>
              <a:gd name="connsiteX92" fmla="*/ 2639291 w 2961409"/>
              <a:gd name="connsiteY92" fmla="*/ 1111827 h 2691245"/>
              <a:gd name="connsiteX93" fmla="*/ 2608119 w 2961409"/>
              <a:gd name="connsiteY93" fmla="*/ 1091045 h 2691245"/>
              <a:gd name="connsiteX94" fmla="*/ 2514600 w 2961409"/>
              <a:gd name="connsiteY94" fmla="*/ 997527 h 2691245"/>
              <a:gd name="connsiteX95" fmla="*/ 2473037 w 2961409"/>
              <a:gd name="connsiteY95" fmla="*/ 966354 h 2691245"/>
              <a:gd name="connsiteX96" fmla="*/ 2421082 w 2961409"/>
              <a:gd name="connsiteY96" fmla="*/ 904009 h 2691245"/>
              <a:gd name="connsiteX97" fmla="*/ 2379519 w 2961409"/>
              <a:gd name="connsiteY97" fmla="*/ 852054 h 2691245"/>
              <a:gd name="connsiteX98" fmla="*/ 2348346 w 2961409"/>
              <a:gd name="connsiteY98" fmla="*/ 820882 h 2691245"/>
              <a:gd name="connsiteX99" fmla="*/ 2317173 w 2961409"/>
              <a:gd name="connsiteY99" fmla="*/ 779318 h 2691245"/>
              <a:gd name="connsiteX100" fmla="*/ 2244437 w 2961409"/>
              <a:gd name="connsiteY100" fmla="*/ 716973 h 2691245"/>
              <a:gd name="connsiteX101" fmla="*/ 2223655 w 2961409"/>
              <a:gd name="connsiteY101" fmla="*/ 685800 h 2691245"/>
              <a:gd name="connsiteX102" fmla="*/ 2213264 w 2961409"/>
              <a:gd name="connsiteY102" fmla="*/ 654627 h 2691245"/>
              <a:gd name="connsiteX103" fmla="*/ 2171700 w 2961409"/>
              <a:gd name="connsiteY103" fmla="*/ 592282 h 2691245"/>
              <a:gd name="connsiteX104" fmla="*/ 2130137 w 2961409"/>
              <a:gd name="connsiteY104" fmla="*/ 540327 h 2691245"/>
              <a:gd name="connsiteX105" fmla="*/ 2109355 w 2961409"/>
              <a:gd name="connsiteY105" fmla="*/ 509154 h 2691245"/>
              <a:gd name="connsiteX106" fmla="*/ 2047009 w 2961409"/>
              <a:gd name="connsiteY106" fmla="*/ 477982 h 2691245"/>
              <a:gd name="connsiteX107" fmla="*/ 2005446 w 2961409"/>
              <a:gd name="connsiteY107" fmla="*/ 457200 h 2691245"/>
              <a:gd name="connsiteX108" fmla="*/ 1943100 w 2961409"/>
              <a:gd name="connsiteY108" fmla="*/ 436418 h 2691245"/>
              <a:gd name="connsiteX109" fmla="*/ 1911928 w 2961409"/>
              <a:gd name="connsiteY109" fmla="*/ 426027 h 2691245"/>
              <a:gd name="connsiteX110" fmla="*/ 1808019 w 2961409"/>
              <a:gd name="connsiteY110" fmla="*/ 363682 h 2691245"/>
              <a:gd name="connsiteX111" fmla="*/ 1745673 w 2961409"/>
              <a:gd name="connsiteY111" fmla="*/ 311727 h 2691245"/>
              <a:gd name="connsiteX112" fmla="*/ 1724891 w 2961409"/>
              <a:gd name="connsiteY112" fmla="*/ 280554 h 2691245"/>
              <a:gd name="connsiteX113" fmla="*/ 1714500 w 2961409"/>
              <a:gd name="connsiteY113" fmla="*/ 249382 h 2691245"/>
              <a:gd name="connsiteX114" fmla="*/ 1672937 w 2961409"/>
              <a:gd name="connsiteY114" fmla="*/ 187036 h 2691245"/>
              <a:gd name="connsiteX115" fmla="*/ 1652155 w 2961409"/>
              <a:gd name="connsiteY115" fmla="*/ 155864 h 2691245"/>
              <a:gd name="connsiteX116" fmla="*/ 1589809 w 2961409"/>
              <a:gd name="connsiteY116" fmla="*/ 103909 h 2691245"/>
              <a:gd name="connsiteX117" fmla="*/ 1558637 w 2961409"/>
              <a:gd name="connsiteY117" fmla="*/ 72736 h 2691245"/>
              <a:gd name="connsiteX118" fmla="*/ 1506682 w 2961409"/>
              <a:gd name="connsiteY118" fmla="*/ 31173 h 269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2961409" h="2691245">
                <a:moveTo>
                  <a:pt x="1631373" y="103909"/>
                </a:moveTo>
                <a:lnTo>
                  <a:pt x="1506682" y="62345"/>
                </a:lnTo>
                <a:cubicBezTo>
                  <a:pt x="1496291" y="58881"/>
                  <a:pt x="1484623" y="58030"/>
                  <a:pt x="1475509" y="51954"/>
                </a:cubicBezTo>
                <a:cubicBezTo>
                  <a:pt x="1465118" y="45027"/>
                  <a:pt x="1456073" y="35441"/>
                  <a:pt x="1444337" y="31173"/>
                </a:cubicBezTo>
                <a:cubicBezTo>
                  <a:pt x="1381880" y="8462"/>
                  <a:pt x="1333484" y="7310"/>
                  <a:pt x="1267691" y="0"/>
                </a:cubicBezTo>
                <a:cubicBezTo>
                  <a:pt x="1181100" y="3464"/>
                  <a:pt x="1094359" y="4217"/>
                  <a:pt x="1007919" y="10391"/>
                </a:cubicBezTo>
                <a:cubicBezTo>
                  <a:pt x="996994" y="11171"/>
                  <a:pt x="987486" y="18634"/>
                  <a:pt x="976746" y="20782"/>
                </a:cubicBezTo>
                <a:cubicBezTo>
                  <a:pt x="952730" y="25585"/>
                  <a:pt x="928106" y="26792"/>
                  <a:pt x="904009" y="31173"/>
                </a:cubicBezTo>
                <a:cubicBezTo>
                  <a:pt x="875406" y="36374"/>
                  <a:pt x="839232" y="50480"/>
                  <a:pt x="810491" y="51954"/>
                </a:cubicBezTo>
                <a:cubicBezTo>
                  <a:pt x="692831" y="57988"/>
                  <a:pt x="574964" y="58881"/>
                  <a:pt x="457200" y="62345"/>
                </a:cubicBezTo>
                <a:cubicBezTo>
                  <a:pt x="415072" y="69366"/>
                  <a:pt x="392042" y="71502"/>
                  <a:pt x="353291" y="83127"/>
                </a:cubicBezTo>
                <a:cubicBezTo>
                  <a:pt x="332309" y="89422"/>
                  <a:pt x="312198" y="98596"/>
                  <a:pt x="290946" y="103909"/>
                </a:cubicBezTo>
                <a:cubicBezTo>
                  <a:pt x="238756" y="116957"/>
                  <a:pt x="262930" y="109784"/>
                  <a:pt x="218209" y="124691"/>
                </a:cubicBezTo>
                <a:cubicBezTo>
                  <a:pt x="143749" y="236387"/>
                  <a:pt x="273427" y="46276"/>
                  <a:pt x="155864" y="197427"/>
                </a:cubicBezTo>
                <a:cubicBezTo>
                  <a:pt x="143464" y="213369"/>
                  <a:pt x="135395" y="232255"/>
                  <a:pt x="124691" y="249382"/>
                </a:cubicBezTo>
                <a:cubicBezTo>
                  <a:pt x="101063" y="287186"/>
                  <a:pt x="94916" y="291796"/>
                  <a:pt x="62346" y="332509"/>
                </a:cubicBezTo>
                <a:cubicBezTo>
                  <a:pt x="58882" y="342900"/>
                  <a:pt x="56270" y="353615"/>
                  <a:pt x="51955" y="363682"/>
                </a:cubicBezTo>
                <a:cubicBezTo>
                  <a:pt x="34111" y="405317"/>
                  <a:pt x="30530" y="397427"/>
                  <a:pt x="20782" y="436418"/>
                </a:cubicBezTo>
                <a:cubicBezTo>
                  <a:pt x="16499" y="453552"/>
                  <a:pt x="14222" y="471132"/>
                  <a:pt x="10391" y="488373"/>
                </a:cubicBezTo>
                <a:cubicBezTo>
                  <a:pt x="7293" y="502314"/>
                  <a:pt x="3464" y="516082"/>
                  <a:pt x="0" y="529936"/>
                </a:cubicBezTo>
                <a:cubicBezTo>
                  <a:pt x="3464" y="682336"/>
                  <a:pt x="4045" y="834829"/>
                  <a:pt x="10391" y="987136"/>
                </a:cubicBezTo>
                <a:cubicBezTo>
                  <a:pt x="10986" y="1001405"/>
                  <a:pt x="18434" y="1014613"/>
                  <a:pt x="20782" y="1028700"/>
                </a:cubicBezTo>
                <a:cubicBezTo>
                  <a:pt x="38029" y="1132179"/>
                  <a:pt x="13310" y="1085032"/>
                  <a:pt x="51955" y="1143000"/>
                </a:cubicBezTo>
                <a:cubicBezTo>
                  <a:pt x="78627" y="1249689"/>
                  <a:pt x="42375" y="1117453"/>
                  <a:pt x="83128" y="1226127"/>
                </a:cubicBezTo>
                <a:cubicBezTo>
                  <a:pt x="125575" y="1339319"/>
                  <a:pt x="56438" y="1193527"/>
                  <a:pt x="114300" y="1309254"/>
                </a:cubicBezTo>
                <a:cubicBezTo>
                  <a:pt x="117764" y="1326572"/>
                  <a:pt x="118490" y="1344672"/>
                  <a:pt x="124691" y="1361209"/>
                </a:cubicBezTo>
                <a:cubicBezTo>
                  <a:pt x="129076" y="1372902"/>
                  <a:pt x="139493" y="1381418"/>
                  <a:pt x="145473" y="1392382"/>
                </a:cubicBezTo>
                <a:cubicBezTo>
                  <a:pt x="160308" y="1419579"/>
                  <a:pt x="173182" y="1447800"/>
                  <a:pt x="187037" y="1475509"/>
                </a:cubicBezTo>
                <a:cubicBezTo>
                  <a:pt x="254142" y="1609717"/>
                  <a:pt x="142562" y="1434773"/>
                  <a:pt x="218209" y="1548245"/>
                </a:cubicBezTo>
                <a:cubicBezTo>
                  <a:pt x="221673" y="1562100"/>
                  <a:pt x="223586" y="1576437"/>
                  <a:pt x="228600" y="1589809"/>
                </a:cubicBezTo>
                <a:cubicBezTo>
                  <a:pt x="239901" y="1619944"/>
                  <a:pt x="252936" y="1636704"/>
                  <a:pt x="270164" y="1662545"/>
                </a:cubicBezTo>
                <a:cubicBezTo>
                  <a:pt x="273628" y="1676400"/>
                  <a:pt x="276632" y="1690377"/>
                  <a:pt x="280555" y="1704109"/>
                </a:cubicBezTo>
                <a:cubicBezTo>
                  <a:pt x="291683" y="1743057"/>
                  <a:pt x="293217" y="1732183"/>
                  <a:pt x="301337" y="1776845"/>
                </a:cubicBezTo>
                <a:cubicBezTo>
                  <a:pt x="305718" y="1800942"/>
                  <a:pt x="306925" y="1825566"/>
                  <a:pt x="311728" y="1849582"/>
                </a:cubicBezTo>
                <a:cubicBezTo>
                  <a:pt x="313876" y="1860322"/>
                  <a:pt x="318972" y="1870263"/>
                  <a:pt x="322119" y="1880754"/>
                </a:cubicBezTo>
                <a:cubicBezTo>
                  <a:pt x="329365" y="1904906"/>
                  <a:pt x="334283" y="1929793"/>
                  <a:pt x="342900" y="1953491"/>
                </a:cubicBezTo>
                <a:cubicBezTo>
                  <a:pt x="348193" y="1968048"/>
                  <a:pt x="355997" y="1981605"/>
                  <a:pt x="363682" y="1995054"/>
                </a:cubicBezTo>
                <a:cubicBezTo>
                  <a:pt x="375838" y="2016327"/>
                  <a:pt x="402255" y="2049948"/>
                  <a:pt x="415637" y="2067791"/>
                </a:cubicBezTo>
                <a:cubicBezTo>
                  <a:pt x="439614" y="2139722"/>
                  <a:pt x="405927" y="2059927"/>
                  <a:pt x="457200" y="2119745"/>
                </a:cubicBezTo>
                <a:cubicBezTo>
                  <a:pt x="470344" y="2135079"/>
                  <a:pt x="475229" y="2156366"/>
                  <a:pt x="488373" y="2171700"/>
                </a:cubicBezTo>
                <a:cubicBezTo>
                  <a:pt x="496500" y="2181182"/>
                  <a:pt x="510212" y="2184185"/>
                  <a:pt x="519546" y="2192482"/>
                </a:cubicBezTo>
                <a:cubicBezTo>
                  <a:pt x="541512" y="2212007"/>
                  <a:pt x="561109" y="2234045"/>
                  <a:pt x="581891" y="2254827"/>
                </a:cubicBezTo>
                <a:cubicBezTo>
                  <a:pt x="609816" y="2282752"/>
                  <a:pt x="644236" y="2303318"/>
                  <a:pt x="675409" y="2327564"/>
                </a:cubicBezTo>
                <a:cubicBezTo>
                  <a:pt x="687008" y="2336586"/>
                  <a:pt x="695425" y="2349173"/>
                  <a:pt x="706582" y="2358736"/>
                </a:cubicBezTo>
                <a:cubicBezTo>
                  <a:pt x="719731" y="2370007"/>
                  <a:pt x="734053" y="2379843"/>
                  <a:pt x="748146" y="2389909"/>
                </a:cubicBezTo>
                <a:cubicBezTo>
                  <a:pt x="828220" y="2447105"/>
                  <a:pt x="723482" y="2370598"/>
                  <a:pt x="820882" y="2431473"/>
                </a:cubicBezTo>
                <a:cubicBezTo>
                  <a:pt x="835568" y="2440652"/>
                  <a:pt x="846956" y="2454900"/>
                  <a:pt x="862446" y="2462645"/>
                </a:cubicBezTo>
                <a:cubicBezTo>
                  <a:pt x="875219" y="2469031"/>
                  <a:pt x="890278" y="2469113"/>
                  <a:pt x="904009" y="2473036"/>
                </a:cubicBezTo>
                <a:cubicBezTo>
                  <a:pt x="914541" y="2476045"/>
                  <a:pt x="925115" y="2479112"/>
                  <a:pt x="935182" y="2483427"/>
                </a:cubicBezTo>
                <a:cubicBezTo>
                  <a:pt x="1032033" y="2524935"/>
                  <a:pt x="922523" y="2487232"/>
                  <a:pt x="1018309" y="2514600"/>
                </a:cubicBezTo>
                <a:cubicBezTo>
                  <a:pt x="1028841" y="2517609"/>
                  <a:pt x="1038950" y="2521982"/>
                  <a:pt x="1049482" y="2524991"/>
                </a:cubicBezTo>
                <a:cubicBezTo>
                  <a:pt x="1065020" y="2529430"/>
                  <a:pt x="1105609" y="2537468"/>
                  <a:pt x="1122219" y="2545773"/>
                </a:cubicBezTo>
                <a:cubicBezTo>
                  <a:pt x="1133389" y="2551358"/>
                  <a:pt x="1141979" y="2561482"/>
                  <a:pt x="1153391" y="2566554"/>
                </a:cubicBezTo>
                <a:cubicBezTo>
                  <a:pt x="1173409" y="2575451"/>
                  <a:pt x="1194955" y="2580409"/>
                  <a:pt x="1215737" y="2587336"/>
                </a:cubicBezTo>
                <a:cubicBezTo>
                  <a:pt x="1226128" y="2590800"/>
                  <a:pt x="1237796" y="2591652"/>
                  <a:pt x="1246909" y="2597727"/>
                </a:cubicBezTo>
                <a:cubicBezTo>
                  <a:pt x="1257300" y="2604654"/>
                  <a:pt x="1266670" y="2613437"/>
                  <a:pt x="1278082" y="2618509"/>
                </a:cubicBezTo>
                <a:cubicBezTo>
                  <a:pt x="1298100" y="2627406"/>
                  <a:pt x="1340428" y="2639291"/>
                  <a:pt x="1340428" y="2639291"/>
                </a:cubicBezTo>
                <a:cubicBezTo>
                  <a:pt x="1389882" y="2672261"/>
                  <a:pt x="1352166" y="2652165"/>
                  <a:pt x="1413164" y="2670464"/>
                </a:cubicBezTo>
                <a:cubicBezTo>
                  <a:pt x="1434146" y="2676758"/>
                  <a:pt x="1475509" y="2691245"/>
                  <a:pt x="1475509" y="2691245"/>
                </a:cubicBezTo>
                <a:cubicBezTo>
                  <a:pt x="1530927" y="2687781"/>
                  <a:pt x="1586466" y="2685881"/>
                  <a:pt x="1641764" y="2680854"/>
                </a:cubicBezTo>
                <a:cubicBezTo>
                  <a:pt x="1723112" y="2673459"/>
                  <a:pt x="1680337" y="2671952"/>
                  <a:pt x="1745673" y="2660073"/>
                </a:cubicBezTo>
                <a:cubicBezTo>
                  <a:pt x="1762495" y="2657014"/>
                  <a:pt x="1889379" y="2639856"/>
                  <a:pt x="1901537" y="2639291"/>
                </a:cubicBezTo>
                <a:cubicBezTo>
                  <a:pt x="2022683" y="2633656"/>
                  <a:pt x="2143992" y="2632364"/>
                  <a:pt x="2265219" y="2628900"/>
                </a:cubicBezTo>
                <a:cubicBezTo>
                  <a:pt x="2362406" y="2612702"/>
                  <a:pt x="2306905" y="2622641"/>
                  <a:pt x="2431473" y="2597727"/>
                </a:cubicBezTo>
                <a:cubicBezTo>
                  <a:pt x="2442213" y="2595579"/>
                  <a:pt x="2452255" y="2590800"/>
                  <a:pt x="2462646" y="2587336"/>
                </a:cubicBezTo>
                <a:lnTo>
                  <a:pt x="2556164" y="2524991"/>
                </a:lnTo>
                <a:cubicBezTo>
                  <a:pt x="2566555" y="2518064"/>
                  <a:pt x="2576167" y="2509794"/>
                  <a:pt x="2587337" y="2504209"/>
                </a:cubicBezTo>
                <a:lnTo>
                  <a:pt x="2628900" y="2483427"/>
                </a:lnTo>
                <a:cubicBezTo>
                  <a:pt x="2635827" y="2473036"/>
                  <a:pt x="2641687" y="2461848"/>
                  <a:pt x="2649682" y="2452254"/>
                </a:cubicBezTo>
                <a:cubicBezTo>
                  <a:pt x="2659090" y="2440965"/>
                  <a:pt x="2672314" y="2433040"/>
                  <a:pt x="2680855" y="2421082"/>
                </a:cubicBezTo>
                <a:cubicBezTo>
                  <a:pt x="2689858" y="2408477"/>
                  <a:pt x="2693952" y="2392967"/>
                  <a:pt x="2701637" y="2379518"/>
                </a:cubicBezTo>
                <a:cubicBezTo>
                  <a:pt x="2707833" y="2368675"/>
                  <a:pt x="2715492" y="2358736"/>
                  <a:pt x="2722419" y="2348345"/>
                </a:cubicBezTo>
                <a:cubicBezTo>
                  <a:pt x="2739280" y="2297760"/>
                  <a:pt x="2724665" y="2330653"/>
                  <a:pt x="2763982" y="2275609"/>
                </a:cubicBezTo>
                <a:cubicBezTo>
                  <a:pt x="2771241" y="2265447"/>
                  <a:pt x="2775933" y="2253267"/>
                  <a:pt x="2784764" y="2244436"/>
                </a:cubicBezTo>
                <a:cubicBezTo>
                  <a:pt x="2793595" y="2235605"/>
                  <a:pt x="2805546" y="2230581"/>
                  <a:pt x="2815937" y="2223654"/>
                </a:cubicBezTo>
                <a:cubicBezTo>
                  <a:pt x="2822864" y="2213263"/>
                  <a:pt x="2831647" y="2203894"/>
                  <a:pt x="2836719" y="2192482"/>
                </a:cubicBezTo>
                <a:cubicBezTo>
                  <a:pt x="2845616" y="2172464"/>
                  <a:pt x="2850573" y="2150918"/>
                  <a:pt x="2857500" y="2130136"/>
                </a:cubicBezTo>
                <a:lnTo>
                  <a:pt x="2867891" y="2098964"/>
                </a:lnTo>
                <a:lnTo>
                  <a:pt x="2878282" y="2067791"/>
                </a:lnTo>
                <a:cubicBezTo>
                  <a:pt x="2881746" y="2057400"/>
                  <a:pt x="2882597" y="2045732"/>
                  <a:pt x="2888673" y="2036618"/>
                </a:cubicBezTo>
                <a:cubicBezTo>
                  <a:pt x="2919061" y="1991035"/>
                  <a:pt x="2901962" y="2015436"/>
                  <a:pt x="2940628" y="1963882"/>
                </a:cubicBezTo>
                <a:cubicBezTo>
                  <a:pt x="2944092" y="1950027"/>
                  <a:pt x="2947096" y="1936050"/>
                  <a:pt x="2951019" y="1922318"/>
                </a:cubicBezTo>
                <a:cubicBezTo>
                  <a:pt x="2954028" y="1911786"/>
                  <a:pt x="2961409" y="1902098"/>
                  <a:pt x="2961409" y="1891145"/>
                </a:cubicBezTo>
                <a:cubicBezTo>
                  <a:pt x="2961409" y="1710221"/>
                  <a:pt x="2959445" y="1810549"/>
                  <a:pt x="2930237" y="1693718"/>
                </a:cubicBezTo>
                <a:cubicBezTo>
                  <a:pt x="2925127" y="1673279"/>
                  <a:pt x="2924260" y="1651974"/>
                  <a:pt x="2919846" y="1631373"/>
                </a:cubicBezTo>
                <a:cubicBezTo>
                  <a:pt x="2919843" y="1631357"/>
                  <a:pt x="2893871" y="1527472"/>
                  <a:pt x="2888673" y="1506682"/>
                </a:cubicBezTo>
                <a:cubicBezTo>
                  <a:pt x="2883563" y="1486242"/>
                  <a:pt x="2884336" y="1464516"/>
                  <a:pt x="2878282" y="1444336"/>
                </a:cubicBezTo>
                <a:cubicBezTo>
                  <a:pt x="2866132" y="1403836"/>
                  <a:pt x="2848484" y="1396659"/>
                  <a:pt x="2826328" y="1361209"/>
                </a:cubicBezTo>
                <a:cubicBezTo>
                  <a:pt x="2818118" y="1348073"/>
                  <a:pt x="2813231" y="1333094"/>
                  <a:pt x="2805546" y="1319645"/>
                </a:cubicBezTo>
                <a:cubicBezTo>
                  <a:pt x="2799350" y="1308802"/>
                  <a:pt x="2791691" y="1298864"/>
                  <a:pt x="2784764" y="1288473"/>
                </a:cubicBezTo>
                <a:cubicBezTo>
                  <a:pt x="2781300" y="1274618"/>
                  <a:pt x="2780760" y="1259682"/>
                  <a:pt x="2774373" y="1246909"/>
                </a:cubicBezTo>
                <a:cubicBezTo>
                  <a:pt x="2766628" y="1231419"/>
                  <a:pt x="2754785" y="1218218"/>
                  <a:pt x="2743200" y="1205345"/>
                </a:cubicBezTo>
                <a:cubicBezTo>
                  <a:pt x="2699432" y="1156714"/>
                  <a:pt x="2686204" y="1145337"/>
                  <a:pt x="2639291" y="1111827"/>
                </a:cubicBezTo>
                <a:cubicBezTo>
                  <a:pt x="2629129" y="1104568"/>
                  <a:pt x="2617453" y="1099342"/>
                  <a:pt x="2608119" y="1091045"/>
                </a:cubicBezTo>
                <a:cubicBezTo>
                  <a:pt x="2608109" y="1091036"/>
                  <a:pt x="2530191" y="1013118"/>
                  <a:pt x="2514600" y="997527"/>
                </a:cubicBezTo>
                <a:cubicBezTo>
                  <a:pt x="2502354" y="985281"/>
                  <a:pt x="2486891" y="976745"/>
                  <a:pt x="2473037" y="966354"/>
                </a:cubicBezTo>
                <a:cubicBezTo>
                  <a:pt x="2453190" y="906816"/>
                  <a:pt x="2477700" y="960627"/>
                  <a:pt x="2421082" y="904009"/>
                </a:cubicBezTo>
                <a:cubicBezTo>
                  <a:pt x="2405400" y="888327"/>
                  <a:pt x="2394123" y="868745"/>
                  <a:pt x="2379519" y="852054"/>
                </a:cubicBezTo>
                <a:cubicBezTo>
                  <a:pt x="2369842" y="840995"/>
                  <a:pt x="2357909" y="832039"/>
                  <a:pt x="2348346" y="820882"/>
                </a:cubicBezTo>
                <a:cubicBezTo>
                  <a:pt x="2337075" y="807733"/>
                  <a:pt x="2328444" y="792467"/>
                  <a:pt x="2317173" y="779318"/>
                </a:cubicBezTo>
                <a:cubicBezTo>
                  <a:pt x="2291122" y="748925"/>
                  <a:pt x="2277289" y="741612"/>
                  <a:pt x="2244437" y="716973"/>
                </a:cubicBezTo>
                <a:cubicBezTo>
                  <a:pt x="2237510" y="706582"/>
                  <a:pt x="2229240" y="696970"/>
                  <a:pt x="2223655" y="685800"/>
                </a:cubicBezTo>
                <a:cubicBezTo>
                  <a:pt x="2218757" y="676003"/>
                  <a:pt x="2218583" y="664202"/>
                  <a:pt x="2213264" y="654627"/>
                </a:cubicBezTo>
                <a:cubicBezTo>
                  <a:pt x="2201134" y="632794"/>
                  <a:pt x="2171700" y="592282"/>
                  <a:pt x="2171700" y="592282"/>
                </a:cubicBezTo>
                <a:cubicBezTo>
                  <a:pt x="2151471" y="531595"/>
                  <a:pt x="2177137" y="587328"/>
                  <a:pt x="2130137" y="540327"/>
                </a:cubicBezTo>
                <a:cubicBezTo>
                  <a:pt x="2121306" y="531496"/>
                  <a:pt x="2118186" y="517985"/>
                  <a:pt x="2109355" y="509154"/>
                </a:cubicBezTo>
                <a:cubicBezTo>
                  <a:pt x="2084395" y="484194"/>
                  <a:pt x="2076587" y="490658"/>
                  <a:pt x="2047009" y="477982"/>
                </a:cubicBezTo>
                <a:cubicBezTo>
                  <a:pt x="2032772" y="471880"/>
                  <a:pt x="2019828" y="462953"/>
                  <a:pt x="2005446" y="457200"/>
                </a:cubicBezTo>
                <a:cubicBezTo>
                  <a:pt x="1985107" y="449064"/>
                  <a:pt x="1963882" y="443345"/>
                  <a:pt x="1943100" y="436418"/>
                </a:cubicBezTo>
                <a:cubicBezTo>
                  <a:pt x="1932709" y="432954"/>
                  <a:pt x="1921724" y="430925"/>
                  <a:pt x="1911928" y="426027"/>
                </a:cubicBezTo>
                <a:cubicBezTo>
                  <a:pt x="1879131" y="409628"/>
                  <a:pt x="1833096" y="388759"/>
                  <a:pt x="1808019" y="363682"/>
                </a:cubicBezTo>
                <a:cubicBezTo>
                  <a:pt x="1768015" y="323678"/>
                  <a:pt x="1789073" y="340660"/>
                  <a:pt x="1745673" y="311727"/>
                </a:cubicBezTo>
                <a:cubicBezTo>
                  <a:pt x="1738746" y="301336"/>
                  <a:pt x="1730476" y="291724"/>
                  <a:pt x="1724891" y="280554"/>
                </a:cubicBezTo>
                <a:cubicBezTo>
                  <a:pt x="1719993" y="270758"/>
                  <a:pt x="1719819" y="258956"/>
                  <a:pt x="1714500" y="249382"/>
                </a:cubicBezTo>
                <a:cubicBezTo>
                  <a:pt x="1702370" y="227548"/>
                  <a:pt x="1686792" y="207818"/>
                  <a:pt x="1672937" y="187036"/>
                </a:cubicBezTo>
                <a:cubicBezTo>
                  <a:pt x="1666010" y="176645"/>
                  <a:pt x="1660985" y="164694"/>
                  <a:pt x="1652155" y="155864"/>
                </a:cubicBezTo>
                <a:cubicBezTo>
                  <a:pt x="1561074" y="64783"/>
                  <a:pt x="1676616" y="176249"/>
                  <a:pt x="1589809" y="103909"/>
                </a:cubicBezTo>
                <a:cubicBezTo>
                  <a:pt x="1578520" y="94501"/>
                  <a:pt x="1569926" y="82144"/>
                  <a:pt x="1558637" y="72736"/>
                </a:cubicBezTo>
                <a:cubicBezTo>
                  <a:pt x="1479971" y="7180"/>
                  <a:pt x="1567156" y="91644"/>
                  <a:pt x="1506682" y="31173"/>
                </a:cubicBez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Char char="n"/>
            </a:pPr>
            <a:endParaRPr lang="en-US" sz="9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075218" y="4436919"/>
            <a:ext cx="4364182" cy="2317173"/>
          </a:xfrm>
          <a:custGeom>
            <a:avLst/>
            <a:gdLst>
              <a:gd name="connsiteX0" fmla="*/ 2608118 w 4364182"/>
              <a:gd name="connsiteY0" fmla="*/ 51955 h 2317173"/>
              <a:gd name="connsiteX1" fmla="*/ 2493818 w 4364182"/>
              <a:gd name="connsiteY1" fmla="*/ 62346 h 2317173"/>
              <a:gd name="connsiteX2" fmla="*/ 2452255 w 4364182"/>
              <a:gd name="connsiteY2" fmla="*/ 72737 h 2317173"/>
              <a:gd name="connsiteX3" fmla="*/ 2389909 w 4364182"/>
              <a:gd name="connsiteY3" fmla="*/ 83127 h 2317173"/>
              <a:gd name="connsiteX4" fmla="*/ 2254827 w 4364182"/>
              <a:gd name="connsiteY4" fmla="*/ 72737 h 2317173"/>
              <a:gd name="connsiteX5" fmla="*/ 2088573 w 4364182"/>
              <a:gd name="connsiteY5" fmla="*/ 51955 h 2317173"/>
              <a:gd name="connsiteX6" fmla="*/ 1911927 w 4364182"/>
              <a:gd name="connsiteY6" fmla="*/ 41564 h 2317173"/>
              <a:gd name="connsiteX7" fmla="*/ 1631373 w 4364182"/>
              <a:gd name="connsiteY7" fmla="*/ 20782 h 2317173"/>
              <a:gd name="connsiteX8" fmla="*/ 1537855 w 4364182"/>
              <a:gd name="connsiteY8" fmla="*/ 0 h 2317173"/>
              <a:gd name="connsiteX9" fmla="*/ 1007918 w 4364182"/>
              <a:gd name="connsiteY9" fmla="*/ 10391 h 2317173"/>
              <a:gd name="connsiteX10" fmla="*/ 945573 w 4364182"/>
              <a:gd name="connsiteY10" fmla="*/ 20782 h 2317173"/>
              <a:gd name="connsiteX11" fmla="*/ 872837 w 4364182"/>
              <a:gd name="connsiteY11" fmla="*/ 41564 h 2317173"/>
              <a:gd name="connsiteX12" fmla="*/ 789709 w 4364182"/>
              <a:gd name="connsiteY12" fmla="*/ 62346 h 2317173"/>
              <a:gd name="connsiteX13" fmla="*/ 716973 w 4364182"/>
              <a:gd name="connsiteY13" fmla="*/ 83127 h 2317173"/>
              <a:gd name="connsiteX14" fmla="*/ 675409 w 4364182"/>
              <a:gd name="connsiteY14" fmla="*/ 103909 h 2317173"/>
              <a:gd name="connsiteX15" fmla="*/ 644237 w 4364182"/>
              <a:gd name="connsiteY15" fmla="*/ 114300 h 2317173"/>
              <a:gd name="connsiteX16" fmla="*/ 602673 w 4364182"/>
              <a:gd name="connsiteY16" fmla="*/ 135082 h 2317173"/>
              <a:gd name="connsiteX17" fmla="*/ 561109 w 4364182"/>
              <a:gd name="connsiteY17" fmla="*/ 145473 h 2317173"/>
              <a:gd name="connsiteX18" fmla="*/ 498764 w 4364182"/>
              <a:gd name="connsiteY18" fmla="*/ 166255 h 2317173"/>
              <a:gd name="connsiteX19" fmla="*/ 467591 w 4364182"/>
              <a:gd name="connsiteY19" fmla="*/ 187037 h 2317173"/>
              <a:gd name="connsiteX20" fmla="*/ 426027 w 4364182"/>
              <a:gd name="connsiteY20" fmla="*/ 207818 h 2317173"/>
              <a:gd name="connsiteX21" fmla="*/ 384464 w 4364182"/>
              <a:gd name="connsiteY21" fmla="*/ 249382 h 2317173"/>
              <a:gd name="connsiteX22" fmla="*/ 322118 w 4364182"/>
              <a:gd name="connsiteY22" fmla="*/ 280555 h 2317173"/>
              <a:gd name="connsiteX23" fmla="*/ 290946 w 4364182"/>
              <a:gd name="connsiteY23" fmla="*/ 301337 h 2317173"/>
              <a:gd name="connsiteX24" fmla="*/ 249382 w 4364182"/>
              <a:gd name="connsiteY24" fmla="*/ 322118 h 2317173"/>
              <a:gd name="connsiteX25" fmla="*/ 166255 w 4364182"/>
              <a:gd name="connsiteY25" fmla="*/ 374073 h 2317173"/>
              <a:gd name="connsiteX26" fmla="*/ 135082 w 4364182"/>
              <a:gd name="connsiteY26" fmla="*/ 467591 h 2317173"/>
              <a:gd name="connsiteX27" fmla="*/ 114300 w 4364182"/>
              <a:gd name="connsiteY27" fmla="*/ 509155 h 2317173"/>
              <a:gd name="connsiteX28" fmla="*/ 103909 w 4364182"/>
              <a:gd name="connsiteY28" fmla="*/ 540327 h 2317173"/>
              <a:gd name="connsiteX29" fmla="*/ 83127 w 4364182"/>
              <a:gd name="connsiteY29" fmla="*/ 654627 h 2317173"/>
              <a:gd name="connsiteX30" fmla="*/ 72737 w 4364182"/>
              <a:gd name="connsiteY30" fmla="*/ 696191 h 2317173"/>
              <a:gd name="connsiteX31" fmla="*/ 62346 w 4364182"/>
              <a:gd name="connsiteY31" fmla="*/ 748146 h 2317173"/>
              <a:gd name="connsiteX32" fmla="*/ 41564 w 4364182"/>
              <a:gd name="connsiteY32" fmla="*/ 810491 h 2317173"/>
              <a:gd name="connsiteX33" fmla="*/ 10391 w 4364182"/>
              <a:gd name="connsiteY33" fmla="*/ 924791 h 2317173"/>
              <a:gd name="connsiteX34" fmla="*/ 0 w 4364182"/>
              <a:gd name="connsiteY34" fmla="*/ 966355 h 2317173"/>
              <a:gd name="connsiteX35" fmla="*/ 20782 w 4364182"/>
              <a:gd name="connsiteY35" fmla="*/ 1226127 h 2317173"/>
              <a:gd name="connsiteX36" fmla="*/ 31173 w 4364182"/>
              <a:gd name="connsiteY36" fmla="*/ 1267691 h 2317173"/>
              <a:gd name="connsiteX37" fmla="*/ 51955 w 4364182"/>
              <a:gd name="connsiteY37" fmla="*/ 1298864 h 2317173"/>
              <a:gd name="connsiteX38" fmla="*/ 93518 w 4364182"/>
              <a:gd name="connsiteY38" fmla="*/ 1381991 h 2317173"/>
              <a:gd name="connsiteX39" fmla="*/ 114300 w 4364182"/>
              <a:gd name="connsiteY39" fmla="*/ 1413164 h 2317173"/>
              <a:gd name="connsiteX40" fmla="*/ 135082 w 4364182"/>
              <a:gd name="connsiteY40" fmla="*/ 1454727 h 2317173"/>
              <a:gd name="connsiteX41" fmla="*/ 207818 w 4364182"/>
              <a:gd name="connsiteY41" fmla="*/ 1548246 h 2317173"/>
              <a:gd name="connsiteX42" fmla="*/ 238991 w 4364182"/>
              <a:gd name="connsiteY42" fmla="*/ 1589809 h 2317173"/>
              <a:gd name="connsiteX43" fmla="*/ 290946 w 4364182"/>
              <a:gd name="connsiteY43" fmla="*/ 1672937 h 2317173"/>
              <a:gd name="connsiteX44" fmla="*/ 311727 w 4364182"/>
              <a:gd name="connsiteY44" fmla="*/ 1704109 h 2317173"/>
              <a:gd name="connsiteX45" fmla="*/ 342900 w 4364182"/>
              <a:gd name="connsiteY45" fmla="*/ 1735282 h 2317173"/>
              <a:gd name="connsiteX46" fmla="*/ 363682 w 4364182"/>
              <a:gd name="connsiteY46" fmla="*/ 1766455 h 2317173"/>
              <a:gd name="connsiteX47" fmla="*/ 394855 w 4364182"/>
              <a:gd name="connsiteY47" fmla="*/ 1776846 h 2317173"/>
              <a:gd name="connsiteX48" fmla="*/ 457200 w 4364182"/>
              <a:gd name="connsiteY48" fmla="*/ 1818409 h 2317173"/>
              <a:gd name="connsiteX49" fmla="*/ 540327 w 4364182"/>
              <a:gd name="connsiteY49" fmla="*/ 1859973 h 2317173"/>
              <a:gd name="connsiteX50" fmla="*/ 602673 w 4364182"/>
              <a:gd name="connsiteY50" fmla="*/ 1901537 h 2317173"/>
              <a:gd name="connsiteX51" fmla="*/ 633846 w 4364182"/>
              <a:gd name="connsiteY51" fmla="*/ 1922318 h 2317173"/>
              <a:gd name="connsiteX52" fmla="*/ 706582 w 4364182"/>
              <a:gd name="connsiteY52" fmla="*/ 1953491 h 2317173"/>
              <a:gd name="connsiteX53" fmla="*/ 737755 w 4364182"/>
              <a:gd name="connsiteY53" fmla="*/ 1974273 h 2317173"/>
              <a:gd name="connsiteX54" fmla="*/ 883227 w 4364182"/>
              <a:gd name="connsiteY54" fmla="*/ 2005446 h 2317173"/>
              <a:gd name="connsiteX55" fmla="*/ 924791 w 4364182"/>
              <a:gd name="connsiteY55" fmla="*/ 2015837 h 2317173"/>
              <a:gd name="connsiteX56" fmla="*/ 1049482 w 4364182"/>
              <a:gd name="connsiteY56" fmla="*/ 2026227 h 2317173"/>
              <a:gd name="connsiteX57" fmla="*/ 1184564 w 4364182"/>
              <a:gd name="connsiteY57" fmla="*/ 2047009 h 2317173"/>
              <a:gd name="connsiteX58" fmla="*/ 1267691 w 4364182"/>
              <a:gd name="connsiteY58" fmla="*/ 2067791 h 2317173"/>
              <a:gd name="connsiteX59" fmla="*/ 1309255 w 4364182"/>
              <a:gd name="connsiteY59" fmla="*/ 2078182 h 2317173"/>
              <a:gd name="connsiteX60" fmla="*/ 1454727 w 4364182"/>
              <a:gd name="connsiteY60" fmla="*/ 2098964 h 2317173"/>
              <a:gd name="connsiteX61" fmla="*/ 1641764 w 4364182"/>
              <a:gd name="connsiteY61" fmla="*/ 2119746 h 2317173"/>
              <a:gd name="connsiteX62" fmla="*/ 1683327 w 4364182"/>
              <a:gd name="connsiteY62" fmla="*/ 2130137 h 2317173"/>
              <a:gd name="connsiteX63" fmla="*/ 1735282 w 4364182"/>
              <a:gd name="connsiteY63" fmla="*/ 2140527 h 2317173"/>
              <a:gd name="connsiteX64" fmla="*/ 1776846 w 4364182"/>
              <a:gd name="connsiteY64" fmla="*/ 2150918 h 2317173"/>
              <a:gd name="connsiteX65" fmla="*/ 1828800 w 4364182"/>
              <a:gd name="connsiteY65" fmla="*/ 2161309 h 2317173"/>
              <a:gd name="connsiteX66" fmla="*/ 1911927 w 4364182"/>
              <a:gd name="connsiteY66" fmla="*/ 2182091 h 2317173"/>
              <a:gd name="connsiteX67" fmla="*/ 1953491 w 4364182"/>
              <a:gd name="connsiteY67" fmla="*/ 2202873 h 2317173"/>
              <a:gd name="connsiteX68" fmla="*/ 1995055 w 4364182"/>
              <a:gd name="connsiteY68" fmla="*/ 2213264 h 2317173"/>
              <a:gd name="connsiteX69" fmla="*/ 2098964 w 4364182"/>
              <a:gd name="connsiteY69" fmla="*/ 2234046 h 2317173"/>
              <a:gd name="connsiteX70" fmla="*/ 2171700 w 4364182"/>
              <a:gd name="connsiteY70" fmla="*/ 2244437 h 2317173"/>
              <a:gd name="connsiteX71" fmla="*/ 2234046 w 4364182"/>
              <a:gd name="connsiteY71" fmla="*/ 2254827 h 2317173"/>
              <a:gd name="connsiteX72" fmla="*/ 2452255 w 4364182"/>
              <a:gd name="connsiteY72" fmla="*/ 2275609 h 2317173"/>
              <a:gd name="connsiteX73" fmla="*/ 2691246 w 4364182"/>
              <a:gd name="connsiteY73" fmla="*/ 2286000 h 2317173"/>
              <a:gd name="connsiteX74" fmla="*/ 2930237 w 4364182"/>
              <a:gd name="connsiteY74" fmla="*/ 2317173 h 2317173"/>
              <a:gd name="connsiteX75" fmla="*/ 3138055 w 4364182"/>
              <a:gd name="connsiteY75" fmla="*/ 2296391 h 2317173"/>
              <a:gd name="connsiteX76" fmla="*/ 3231573 w 4364182"/>
              <a:gd name="connsiteY76" fmla="*/ 2275609 h 2317173"/>
              <a:gd name="connsiteX77" fmla="*/ 3293918 w 4364182"/>
              <a:gd name="connsiteY77" fmla="*/ 2265218 h 2317173"/>
              <a:gd name="connsiteX78" fmla="*/ 3325091 w 4364182"/>
              <a:gd name="connsiteY78" fmla="*/ 2254827 h 2317173"/>
              <a:gd name="connsiteX79" fmla="*/ 3387437 w 4364182"/>
              <a:gd name="connsiteY79" fmla="*/ 2244437 h 2317173"/>
              <a:gd name="connsiteX80" fmla="*/ 3439391 w 4364182"/>
              <a:gd name="connsiteY80" fmla="*/ 2234046 h 2317173"/>
              <a:gd name="connsiteX81" fmla="*/ 3979718 w 4364182"/>
              <a:gd name="connsiteY81" fmla="*/ 2234046 h 2317173"/>
              <a:gd name="connsiteX82" fmla="*/ 4042064 w 4364182"/>
              <a:gd name="connsiteY82" fmla="*/ 2213264 h 2317173"/>
              <a:gd name="connsiteX83" fmla="*/ 4083627 w 4364182"/>
              <a:gd name="connsiteY83" fmla="*/ 2202873 h 2317173"/>
              <a:gd name="connsiteX84" fmla="*/ 4114800 w 4364182"/>
              <a:gd name="connsiteY84" fmla="*/ 2192482 h 2317173"/>
              <a:gd name="connsiteX85" fmla="*/ 4187537 w 4364182"/>
              <a:gd name="connsiteY85" fmla="*/ 2140527 h 2317173"/>
              <a:gd name="connsiteX86" fmla="*/ 4249882 w 4364182"/>
              <a:gd name="connsiteY86" fmla="*/ 2078182 h 2317173"/>
              <a:gd name="connsiteX87" fmla="*/ 4281055 w 4364182"/>
              <a:gd name="connsiteY87" fmla="*/ 2026227 h 2317173"/>
              <a:gd name="connsiteX88" fmla="*/ 4301837 w 4364182"/>
              <a:gd name="connsiteY88" fmla="*/ 1953491 h 2317173"/>
              <a:gd name="connsiteX89" fmla="*/ 4312227 w 4364182"/>
              <a:gd name="connsiteY89" fmla="*/ 1683327 h 2317173"/>
              <a:gd name="connsiteX90" fmla="*/ 4322618 w 4364182"/>
              <a:gd name="connsiteY90" fmla="*/ 1641764 h 2317173"/>
              <a:gd name="connsiteX91" fmla="*/ 4343400 w 4364182"/>
              <a:gd name="connsiteY91" fmla="*/ 1309255 h 2317173"/>
              <a:gd name="connsiteX92" fmla="*/ 4353791 w 4364182"/>
              <a:gd name="connsiteY92" fmla="*/ 1153391 h 2317173"/>
              <a:gd name="connsiteX93" fmla="*/ 4364182 w 4364182"/>
              <a:gd name="connsiteY93" fmla="*/ 1101437 h 2317173"/>
              <a:gd name="connsiteX94" fmla="*/ 4353791 w 4364182"/>
              <a:gd name="connsiteY94" fmla="*/ 654627 h 2317173"/>
              <a:gd name="connsiteX95" fmla="*/ 4333009 w 4364182"/>
              <a:gd name="connsiteY95" fmla="*/ 550718 h 2317173"/>
              <a:gd name="connsiteX96" fmla="*/ 4312227 w 4364182"/>
              <a:gd name="connsiteY96" fmla="*/ 488373 h 2317173"/>
              <a:gd name="connsiteX97" fmla="*/ 4301837 w 4364182"/>
              <a:gd name="connsiteY97" fmla="*/ 436418 h 2317173"/>
              <a:gd name="connsiteX98" fmla="*/ 4281055 w 4364182"/>
              <a:gd name="connsiteY98" fmla="*/ 332509 h 2317173"/>
              <a:gd name="connsiteX99" fmla="*/ 4260273 w 4364182"/>
              <a:gd name="connsiteY99" fmla="*/ 301337 h 2317173"/>
              <a:gd name="connsiteX100" fmla="*/ 4218709 w 4364182"/>
              <a:gd name="connsiteY100" fmla="*/ 238991 h 2317173"/>
              <a:gd name="connsiteX101" fmla="*/ 4187537 w 4364182"/>
              <a:gd name="connsiteY101" fmla="*/ 228600 h 2317173"/>
              <a:gd name="connsiteX102" fmla="*/ 4114800 w 4364182"/>
              <a:gd name="connsiteY102" fmla="*/ 187037 h 2317173"/>
              <a:gd name="connsiteX103" fmla="*/ 4083627 w 4364182"/>
              <a:gd name="connsiteY103" fmla="*/ 176646 h 2317173"/>
              <a:gd name="connsiteX104" fmla="*/ 4031673 w 4364182"/>
              <a:gd name="connsiteY104" fmla="*/ 155864 h 2317173"/>
              <a:gd name="connsiteX105" fmla="*/ 3969327 w 4364182"/>
              <a:gd name="connsiteY105" fmla="*/ 145473 h 2317173"/>
              <a:gd name="connsiteX106" fmla="*/ 3886200 w 4364182"/>
              <a:gd name="connsiteY106" fmla="*/ 135082 h 2317173"/>
              <a:gd name="connsiteX107" fmla="*/ 3782291 w 4364182"/>
              <a:gd name="connsiteY107" fmla="*/ 114300 h 2317173"/>
              <a:gd name="connsiteX108" fmla="*/ 3470564 w 4364182"/>
              <a:gd name="connsiteY108" fmla="*/ 124691 h 2317173"/>
              <a:gd name="connsiteX109" fmla="*/ 3397827 w 4364182"/>
              <a:gd name="connsiteY109" fmla="*/ 135082 h 2317173"/>
              <a:gd name="connsiteX110" fmla="*/ 3179618 w 4364182"/>
              <a:gd name="connsiteY110" fmla="*/ 124691 h 2317173"/>
              <a:gd name="connsiteX111" fmla="*/ 2878282 w 4364182"/>
              <a:gd name="connsiteY111" fmla="*/ 124691 h 2317173"/>
              <a:gd name="connsiteX112" fmla="*/ 2847109 w 4364182"/>
              <a:gd name="connsiteY112" fmla="*/ 114300 h 2317173"/>
              <a:gd name="connsiteX113" fmla="*/ 2805546 w 4364182"/>
              <a:gd name="connsiteY113" fmla="*/ 103909 h 2317173"/>
              <a:gd name="connsiteX114" fmla="*/ 2743200 w 4364182"/>
              <a:gd name="connsiteY114" fmla="*/ 83127 h 2317173"/>
              <a:gd name="connsiteX115" fmla="*/ 2701637 w 4364182"/>
              <a:gd name="connsiteY115" fmla="*/ 72737 h 2317173"/>
              <a:gd name="connsiteX116" fmla="*/ 2639291 w 4364182"/>
              <a:gd name="connsiteY116" fmla="*/ 51955 h 2317173"/>
              <a:gd name="connsiteX117" fmla="*/ 2608118 w 4364182"/>
              <a:gd name="connsiteY117" fmla="*/ 41564 h 2317173"/>
              <a:gd name="connsiteX118" fmla="*/ 2514600 w 4364182"/>
              <a:gd name="connsiteY118" fmla="*/ 51955 h 231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364182" h="2317173">
                <a:moveTo>
                  <a:pt x="2608118" y="51955"/>
                </a:moveTo>
                <a:cubicBezTo>
                  <a:pt x="2570018" y="55419"/>
                  <a:pt x="2531740" y="57290"/>
                  <a:pt x="2493818" y="62346"/>
                </a:cubicBezTo>
                <a:cubicBezTo>
                  <a:pt x="2479663" y="64233"/>
                  <a:pt x="2466258" y="69936"/>
                  <a:pt x="2452255" y="72737"/>
                </a:cubicBezTo>
                <a:cubicBezTo>
                  <a:pt x="2431596" y="76869"/>
                  <a:pt x="2410691" y="79664"/>
                  <a:pt x="2389909" y="83127"/>
                </a:cubicBezTo>
                <a:cubicBezTo>
                  <a:pt x="2344882" y="79664"/>
                  <a:pt x="2299739" y="77464"/>
                  <a:pt x="2254827" y="72737"/>
                </a:cubicBezTo>
                <a:cubicBezTo>
                  <a:pt x="2030594" y="49134"/>
                  <a:pt x="2424187" y="76816"/>
                  <a:pt x="2088573" y="51955"/>
                </a:cubicBezTo>
                <a:cubicBezTo>
                  <a:pt x="2029750" y="47598"/>
                  <a:pt x="1970774" y="45576"/>
                  <a:pt x="1911927" y="41564"/>
                </a:cubicBezTo>
                <a:lnTo>
                  <a:pt x="1631373" y="20782"/>
                </a:lnTo>
                <a:cubicBezTo>
                  <a:pt x="1615344" y="16775"/>
                  <a:pt x="1551046" y="0"/>
                  <a:pt x="1537855" y="0"/>
                </a:cubicBezTo>
                <a:cubicBezTo>
                  <a:pt x="1361175" y="0"/>
                  <a:pt x="1184564" y="6927"/>
                  <a:pt x="1007918" y="10391"/>
                </a:cubicBezTo>
                <a:cubicBezTo>
                  <a:pt x="987136" y="13855"/>
                  <a:pt x="966232" y="16650"/>
                  <a:pt x="945573" y="20782"/>
                </a:cubicBezTo>
                <a:cubicBezTo>
                  <a:pt x="880664" y="33764"/>
                  <a:pt x="927312" y="26707"/>
                  <a:pt x="872837" y="41564"/>
                </a:cubicBezTo>
                <a:cubicBezTo>
                  <a:pt x="845281" y="49079"/>
                  <a:pt x="817418" y="55419"/>
                  <a:pt x="789709" y="62346"/>
                </a:cubicBezTo>
                <a:cubicBezTo>
                  <a:pt x="768628" y="67616"/>
                  <a:pt x="737835" y="74186"/>
                  <a:pt x="716973" y="83127"/>
                </a:cubicBezTo>
                <a:cubicBezTo>
                  <a:pt x="702735" y="89229"/>
                  <a:pt x="689647" y="97807"/>
                  <a:pt x="675409" y="103909"/>
                </a:cubicBezTo>
                <a:cubicBezTo>
                  <a:pt x="665342" y="108224"/>
                  <a:pt x="654304" y="109985"/>
                  <a:pt x="644237" y="114300"/>
                </a:cubicBezTo>
                <a:cubicBezTo>
                  <a:pt x="629999" y="120402"/>
                  <a:pt x="617177" y="129643"/>
                  <a:pt x="602673" y="135082"/>
                </a:cubicBezTo>
                <a:cubicBezTo>
                  <a:pt x="589301" y="140096"/>
                  <a:pt x="574788" y="141369"/>
                  <a:pt x="561109" y="145473"/>
                </a:cubicBezTo>
                <a:cubicBezTo>
                  <a:pt x="540127" y="151768"/>
                  <a:pt x="498764" y="166255"/>
                  <a:pt x="498764" y="166255"/>
                </a:cubicBezTo>
                <a:cubicBezTo>
                  <a:pt x="488373" y="173182"/>
                  <a:pt x="478434" y="180841"/>
                  <a:pt x="467591" y="187037"/>
                </a:cubicBezTo>
                <a:cubicBezTo>
                  <a:pt x="454142" y="194722"/>
                  <a:pt x="438419" y="198524"/>
                  <a:pt x="426027" y="207818"/>
                </a:cubicBezTo>
                <a:cubicBezTo>
                  <a:pt x="410352" y="219574"/>
                  <a:pt x="400515" y="238146"/>
                  <a:pt x="384464" y="249382"/>
                </a:cubicBezTo>
                <a:cubicBezTo>
                  <a:pt x="365429" y="262706"/>
                  <a:pt x="342429" y="269271"/>
                  <a:pt x="322118" y="280555"/>
                </a:cubicBezTo>
                <a:cubicBezTo>
                  <a:pt x="311201" y="286620"/>
                  <a:pt x="301789" y="295141"/>
                  <a:pt x="290946" y="301337"/>
                </a:cubicBezTo>
                <a:cubicBezTo>
                  <a:pt x="277497" y="309022"/>
                  <a:pt x="262517" y="313909"/>
                  <a:pt x="249382" y="322118"/>
                </a:cubicBezTo>
                <a:cubicBezTo>
                  <a:pt x="141455" y="389571"/>
                  <a:pt x="271580" y="321409"/>
                  <a:pt x="166255" y="374073"/>
                </a:cubicBezTo>
                <a:lnTo>
                  <a:pt x="135082" y="467591"/>
                </a:lnTo>
                <a:cubicBezTo>
                  <a:pt x="130184" y="482286"/>
                  <a:pt x="120402" y="494917"/>
                  <a:pt x="114300" y="509155"/>
                </a:cubicBezTo>
                <a:cubicBezTo>
                  <a:pt x="109985" y="519222"/>
                  <a:pt x="107373" y="529936"/>
                  <a:pt x="103909" y="540327"/>
                </a:cubicBezTo>
                <a:cubicBezTo>
                  <a:pt x="96387" y="585458"/>
                  <a:pt x="92811" y="611047"/>
                  <a:pt x="83127" y="654627"/>
                </a:cubicBezTo>
                <a:cubicBezTo>
                  <a:pt x="80029" y="668568"/>
                  <a:pt x="75835" y="682250"/>
                  <a:pt x="72737" y="696191"/>
                </a:cubicBezTo>
                <a:cubicBezTo>
                  <a:pt x="68906" y="713432"/>
                  <a:pt x="66993" y="731107"/>
                  <a:pt x="62346" y="748146"/>
                </a:cubicBezTo>
                <a:cubicBezTo>
                  <a:pt x="56582" y="769280"/>
                  <a:pt x="48491" y="789709"/>
                  <a:pt x="41564" y="810491"/>
                </a:cubicBezTo>
                <a:cubicBezTo>
                  <a:pt x="22142" y="868757"/>
                  <a:pt x="33828" y="831046"/>
                  <a:pt x="10391" y="924791"/>
                </a:cubicBezTo>
                <a:lnTo>
                  <a:pt x="0" y="966355"/>
                </a:lnTo>
                <a:cubicBezTo>
                  <a:pt x="6927" y="1052946"/>
                  <a:pt x="11843" y="1139721"/>
                  <a:pt x="20782" y="1226127"/>
                </a:cubicBezTo>
                <a:cubicBezTo>
                  <a:pt x="22252" y="1240332"/>
                  <a:pt x="25547" y="1254565"/>
                  <a:pt x="31173" y="1267691"/>
                </a:cubicBezTo>
                <a:cubicBezTo>
                  <a:pt x="36092" y="1279170"/>
                  <a:pt x="45975" y="1287900"/>
                  <a:pt x="51955" y="1298864"/>
                </a:cubicBezTo>
                <a:cubicBezTo>
                  <a:pt x="66790" y="1326061"/>
                  <a:pt x="76334" y="1356214"/>
                  <a:pt x="93518" y="1381991"/>
                </a:cubicBezTo>
                <a:cubicBezTo>
                  <a:pt x="100445" y="1392382"/>
                  <a:pt x="108104" y="1402321"/>
                  <a:pt x="114300" y="1413164"/>
                </a:cubicBezTo>
                <a:cubicBezTo>
                  <a:pt x="121985" y="1426613"/>
                  <a:pt x="126265" y="1441991"/>
                  <a:pt x="135082" y="1454727"/>
                </a:cubicBezTo>
                <a:cubicBezTo>
                  <a:pt x="157561" y="1487197"/>
                  <a:pt x="183740" y="1516944"/>
                  <a:pt x="207818" y="1548246"/>
                </a:cubicBezTo>
                <a:cubicBezTo>
                  <a:pt x="218377" y="1561973"/>
                  <a:pt x="231246" y="1574319"/>
                  <a:pt x="238991" y="1589809"/>
                </a:cubicBezTo>
                <a:cubicBezTo>
                  <a:pt x="271540" y="1654907"/>
                  <a:pt x="245982" y="1609987"/>
                  <a:pt x="290946" y="1672937"/>
                </a:cubicBezTo>
                <a:cubicBezTo>
                  <a:pt x="298204" y="1683099"/>
                  <a:pt x="303732" y="1694515"/>
                  <a:pt x="311727" y="1704109"/>
                </a:cubicBezTo>
                <a:cubicBezTo>
                  <a:pt x="321135" y="1715398"/>
                  <a:pt x="333492" y="1723993"/>
                  <a:pt x="342900" y="1735282"/>
                </a:cubicBezTo>
                <a:cubicBezTo>
                  <a:pt x="350895" y="1744876"/>
                  <a:pt x="353930" y="1758654"/>
                  <a:pt x="363682" y="1766455"/>
                </a:cubicBezTo>
                <a:cubicBezTo>
                  <a:pt x="372235" y="1773297"/>
                  <a:pt x="385280" y="1771527"/>
                  <a:pt x="394855" y="1776846"/>
                </a:cubicBezTo>
                <a:cubicBezTo>
                  <a:pt x="416688" y="1788976"/>
                  <a:pt x="434860" y="1807239"/>
                  <a:pt x="457200" y="1818409"/>
                </a:cubicBezTo>
                <a:lnTo>
                  <a:pt x="540327" y="1859973"/>
                </a:lnTo>
                <a:cubicBezTo>
                  <a:pt x="562667" y="1871143"/>
                  <a:pt x="581891" y="1887682"/>
                  <a:pt x="602673" y="1901537"/>
                </a:cubicBezTo>
                <a:cubicBezTo>
                  <a:pt x="613064" y="1908464"/>
                  <a:pt x="621999" y="1918369"/>
                  <a:pt x="633846" y="1922318"/>
                </a:cubicBezTo>
                <a:cubicBezTo>
                  <a:pt x="668818" y="1933976"/>
                  <a:pt x="670630" y="1932947"/>
                  <a:pt x="706582" y="1953491"/>
                </a:cubicBezTo>
                <a:cubicBezTo>
                  <a:pt x="717425" y="1959687"/>
                  <a:pt x="726343" y="1969201"/>
                  <a:pt x="737755" y="1974273"/>
                </a:cubicBezTo>
                <a:cubicBezTo>
                  <a:pt x="803397" y="2003447"/>
                  <a:pt x="807931" y="1992897"/>
                  <a:pt x="883227" y="2005446"/>
                </a:cubicBezTo>
                <a:cubicBezTo>
                  <a:pt x="897314" y="2007794"/>
                  <a:pt x="910620" y="2014066"/>
                  <a:pt x="924791" y="2015837"/>
                </a:cubicBezTo>
                <a:cubicBezTo>
                  <a:pt x="966177" y="2021010"/>
                  <a:pt x="1008003" y="2021861"/>
                  <a:pt x="1049482" y="2026227"/>
                </a:cubicBezTo>
                <a:cubicBezTo>
                  <a:pt x="1085768" y="2030046"/>
                  <a:pt x="1147358" y="2040808"/>
                  <a:pt x="1184564" y="2047009"/>
                </a:cubicBezTo>
                <a:cubicBezTo>
                  <a:pt x="1240268" y="2065577"/>
                  <a:pt x="1192458" y="2051072"/>
                  <a:pt x="1267691" y="2067791"/>
                </a:cubicBezTo>
                <a:cubicBezTo>
                  <a:pt x="1281632" y="2070889"/>
                  <a:pt x="1295251" y="2075381"/>
                  <a:pt x="1309255" y="2078182"/>
                </a:cubicBezTo>
                <a:cubicBezTo>
                  <a:pt x="1349560" y="2086243"/>
                  <a:pt x="1416416" y="2095133"/>
                  <a:pt x="1454727" y="2098964"/>
                </a:cubicBezTo>
                <a:cubicBezTo>
                  <a:pt x="1556404" y="2109132"/>
                  <a:pt x="1560509" y="2103495"/>
                  <a:pt x="1641764" y="2119746"/>
                </a:cubicBezTo>
                <a:cubicBezTo>
                  <a:pt x="1655767" y="2122547"/>
                  <a:pt x="1669386" y="2127039"/>
                  <a:pt x="1683327" y="2130137"/>
                </a:cubicBezTo>
                <a:cubicBezTo>
                  <a:pt x="1700568" y="2133968"/>
                  <a:pt x="1718041" y="2136696"/>
                  <a:pt x="1735282" y="2140527"/>
                </a:cubicBezTo>
                <a:cubicBezTo>
                  <a:pt x="1749223" y="2143625"/>
                  <a:pt x="1762905" y="2147820"/>
                  <a:pt x="1776846" y="2150918"/>
                </a:cubicBezTo>
                <a:cubicBezTo>
                  <a:pt x="1794086" y="2154749"/>
                  <a:pt x="1811591" y="2157338"/>
                  <a:pt x="1828800" y="2161309"/>
                </a:cubicBezTo>
                <a:cubicBezTo>
                  <a:pt x="1856630" y="2167731"/>
                  <a:pt x="1886381" y="2169318"/>
                  <a:pt x="1911927" y="2182091"/>
                </a:cubicBezTo>
                <a:cubicBezTo>
                  <a:pt x="1925782" y="2189018"/>
                  <a:pt x="1938987" y="2197434"/>
                  <a:pt x="1953491" y="2202873"/>
                </a:cubicBezTo>
                <a:cubicBezTo>
                  <a:pt x="1966863" y="2207887"/>
                  <a:pt x="1981091" y="2210272"/>
                  <a:pt x="1995055" y="2213264"/>
                </a:cubicBezTo>
                <a:cubicBezTo>
                  <a:pt x="2029593" y="2220665"/>
                  <a:pt x="2064328" y="2227119"/>
                  <a:pt x="2098964" y="2234046"/>
                </a:cubicBezTo>
                <a:cubicBezTo>
                  <a:pt x="2122980" y="2238849"/>
                  <a:pt x="2147493" y="2240713"/>
                  <a:pt x="2171700" y="2244437"/>
                </a:cubicBezTo>
                <a:cubicBezTo>
                  <a:pt x="2192524" y="2247641"/>
                  <a:pt x="2213162" y="2252043"/>
                  <a:pt x="2234046" y="2254827"/>
                </a:cubicBezTo>
                <a:cubicBezTo>
                  <a:pt x="2289343" y="2262200"/>
                  <a:pt x="2402256" y="2272752"/>
                  <a:pt x="2452255" y="2275609"/>
                </a:cubicBezTo>
                <a:cubicBezTo>
                  <a:pt x="2531864" y="2280158"/>
                  <a:pt x="2611582" y="2282536"/>
                  <a:pt x="2691246" y="2286000"/>
                </a:cubicBezTo>
                <a:cubicBezTo>
                  <a:pt x="2867768" y="2311218"/>
                  <a:pt x="2788035" y="2301373"/>
                  <a:pt x="2930237" y="2317173"/>
                </a:cubicBezTo>
                <a:cubicBezTo>
                  <a:pt x="3006675" y="2310803"/>
                  <a:pt x="3064481" y="2307710"/>
                  <a:pt x="3138055" y="2296391"/>
                </a:cubicBezTo>
                <a:cubicBezTo>
                  <a:pt x="3216687" y="2284294"/>
                  <a:pt x="3162627" y="2289398"/>
                  <a:pt x="3231573" y="2275609"/>
                </a:cubicBezTo>
                <a:cubicBezTo>
                  <a:pt x="3252232" y="2271477"/>
                  <a:pt x="3273351" y="2269788"/>
                  <a:pt x="3293918" y="2265218"/>
                </a:cubicBezTo>
                <a:cubicBezTo>
                  <a:pt x="3304610" y="2262842"/>
                  <a:pt x="3314399" y="2257203"/>
                  <a:pt x="3325091" y="2254827"/>
                </a:cubicBezTo>
                <a:cubicBezTo>
                  <a:pt x="3345658" y="2250257"/>
                  <a:pt x="3366708" y="2248206"/>
                  <a:pt x="3387437" y="2244437"/>
                </a:cubicBezTo>
                <a:cubicBezTo>
                  <a:pt x="3404813" y="2241278"/>
                  <a:pt x="3422073" y="2237510"/>
                  <a:pt x="3439391" y="2234046"/>
                </a:cubicBezTo>
                <a:cubicBezTo>
                  <a:pt x="3621617" y="2239924"/>
                  <a:pt x="3798359" y="2254197"/>
                  <a:pt x="3979718" y="2234046"/>
                </a:cubicBezTo>
                <a:cubicBezTo>
                  <a:pt x="4001490" y="2231627"/>
                  <a:pt x="4021282" y="2220191"/>
                  <a:pt x="4042064" y="2213264"/>
                </a:cubicBezTo>
                <a:cubicBezTo>
                  <a:pt x="4055612" y="2208748"/>
                  <a:pt x="4069896" y="2206796"/>
                  <a:pt x="4083627" y="2202873"/>
                </a:cubicBezTo>
                <a:cubicBezTo>
                  <a:pt x="4094159" y="2199864"/>
                  <a:pt x="4104409" y="2195946"/>
                  <a:pt x="4114800" y="2192482"/>
                </a:cubicBezTo>
                <a:cubicBezTo>
                  <a:pt x="4136484" y="2178026"/>
                  <a:pt x="4169125" y="2157098"/>
                  <a:pt x="4187537" y="2140527"/>
                </a:cubicBezTo>
                <a:cubicBezTo>
                  <a:pt x="4209382" y="2120866"/>
                  <a:pt x="4234761" y="2103383"/>
                  <a:pt x="4249882" y="2078182"/>
                </a:cubicBezTo>
                <a:cubicBezTo>
                  <a:pt x="4260273" y="2060864"/>
                  <a:pt x="4272023" y="2044291"/>
                  <a:pt x="4281055" y="2026227"/>
                </a:cubicBezTo>
                <a:cubicBezTo>
                  <a:pt x="4288509" y="2011319"/>
                  <a:pt x="4298507" y="1966810"/>
                  <a:pt x="4301837" y="1953491"/>
                </a:cubicBezTo>
                <a:cubicBezTo>
                  <a:pt x="4305300" y="1863436"/>
                  <a:pt x="4306232" y="1773249"/>
                  <a:pt x="4312227" y="1683327"/>
                </a:cubicBezTo>
                <a:cubicBezTo>
                  <a:pt x="4313177" y="1669078"/>
                  <a:pt x="4321754" y="1656019"/>
                  <a:pt x="4322618" y="1641764"/>
                </a:cubicBezTo>
                <a:cubicBezTo>
                  <a:pt x="4343357" y="1299569"/>
                  <a:pt x="4300139" y="1439034"/>
                  <a:pt x="4343400" y="1309255"/>
                </a:cubicBezTo>
                <a:cubicBezTo>
                  <a:pt x="4346864" y="1257300"/>
                  <a:pt x="4348610" y="1205203"/>
                  <a:pt x="4353791" y="1153391"/>
                </a:cubicBezTo>
                <a:cubicBezTo>
                  <a:pt x="4355548" y="1135818"/>
                  <a:pt x="4364182" y="1119098"/>
                  <a:pt x="4364182" y="1101437"/>
                </a:cubicBezTo>
                <a:cubicBezTo>
                  <a:pt x="4364182" y="952460"/>
                  <a:pt x="4359867" y="803480"/>
                  <a:pt x="4353791" y="654627"/>
                </a:cubicBezTo>
                <a:cubicBezTo>
                  <a:pt x="4352906" y="632955"/>
                  <a:pt x="4340474" y="575603"/>
                  <a:pt x="4333009" y="550718"/>
                </a:cubicBezTo>
                <a:cubicBezTo>
                  <a:pt x="4326714" y="529736"/>
                  <a:pt x="4316523" y="509854"/>
                  <a:pt x="4312227" y="488373"/>
                </a:cubicBezTo>
                <a:cubicBezTo>
                  <a:pt x="4308764" y="471055"/>
                  <a:pt x="4304740" y="453839"/>
                  <a:pt x="4301837" y="436418"/>
                </a:cubicBezTo>
                <a:cubicBezTo>
                  <a:pt x="4297051" y="407701"/>
                  <a:pt x="4295991" y="362382"/>
                  <a:pt x="4281055" y="332509"/>
                </a:cubicBezTo>
                <a:cubicBezTo>
                  <a:pt x="4275470" y="321339"/>
                  <a:pt x="4267200" y="311728"/>
                  <a:pt x="4260273" y="301337"/>
                </a:cubicBezTo>
                <a:cubicBezTo>
                  <a:pt x="4249379" y="268655"/>
                  <a:pt x="4252067" y="261230"/>
                  <a:pt x="4218709" y="238991"/>
                </a:cubicBezTo>
                <a:cubicBezTo>
                  <a:pt x="4209596" y="232915"/>
                  <a:pt x="4197333" y="233498"/>
                  <a:pt x="4187537" y="228600"/>
                </a:cubicBezTo>
                <a:cubicBezTo>
                  <a:pt x="4083199" y="176430"/>
                  <a:pt x="4242297" y="241677"/>
                  <a:pt x="4114800" y="187037"/>
                </a:cubicBezTo>
                <a:cubicBezTo>
                  <a:pt x="4104732" y="182722"/>
                  <a:pt x="4093883" y="180492"/>
                  <a:pt x="4083627" y="176646"/>
                </a:cubicBezTo>
                <a:cubicBezTo>
                  <a:pt x="4066163" y="170097"/>
                  <a:pt x="4049668" y="160772"/>
                  <a:pt x="4031673" y="155864"/>
                </a:cubicBezTo>
                <a:cubicBezTo>
                  <a:pt x="4011347" y="150320"/>
                  <a:pt x="3990184" y="148453"/>
                  <a:pt x="3969327" y="145473"/>
                </a:cubicBezTo>
                <a:cubicBezTo>
                  <a:pt x="3941683" y="141524"/>
                  <a:pt x="3913745" y="139673"/>
                  <a:pt x="3886200" y="135082"/>
                </a:cubicBezTo>
                <a:cubicBezTo>
                  <a:pt x="3851358" y="129275"/>
                  <a:pt x="3782291" y="114300"/>
                  <a:pt x="3782291" y="114300"/>
                </a:cubicBezTo>
                <a:cubicBezTo>
                  <a:pt x="3678382" y="117764"/>
                  <a:pt x="3574379" y="119079"/>
                  <a:pt x="3470564" y="124691"/>
                </a:cubicBezTo>
                <a:cubicBezTo>
                  <a:pt x="3446108" y="126013"/>
                  <a:pt x="3422319" y="135082"/>
                  <a:pt x="3397827" y="135082"/>
                </a:cubicBezTo>
                <a:cubicBezTo>
                  <a:pt x="3325008" y="135082"/>
                  <a:pt x="3252354" y="128155"/>
                  <a:pt x="3179618" y="124691"/>
                </a:cubicBezTo>
                <a:cubicBezTo>
                  <a:pt x="3029516" y="136237"/>
                  <a:pt x="3040006" y="141715"/>
                  <a:pt x="2878282" y="124691"/>
                </a:cubicBezTo>
                <a:cubicBezTo>
                  <a:pt x="2867389" y="123544"/>
                  <a:pt x="2857641" y="117309"/>
                  <a:pt x="2847109" y="114300"/>
                </a:cubicBezTo>
                <a:cubicBezTo>
                  <a:pt x="2833378" y="110377"/>
                  <a:pt x="2819224" y="108013"/>
                  <a:pt x="2805546" y="103909"/>
                </a:cubicBezTo>
                <a:cubicBezTo>
                  <a:pt x="2784564" y="97614"/>
                  <a:pt x="2764452" y="88440"/>
                  <a:pt x="2743200" y="83127"/>
                </a:cubicBezTo>
                <a:cubicBezTo>
                  <a:pt x="2729346" y="79664"/>
                  <a:pt x="2715315" y="76840"/>
                  <a:pt x="2701637" y="72737"/>
                </a:cubicBezTo>
                <a:cubicBezTo>
                  <a:pt x="2680655" y="66442"/>
                  <a:pt x="2660073" y="58882"/>
                  <a:pt x="2639291" y="51955"/>
                </a:cubicBezTo>
                <a:lnTo>
                  <a:pt x="2608118" y="41564"/>
                </a:lnTo>
                <a:cubicBezTo>
                  <a:pt x="2528524" y="52935"/>
                  <a:pt x="2559873" y="51955"/>
                  <a:pt x="2514600" y="51955"/>
                </a:cubicBez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Char char="n"/>
            </a:pPr>
            <a:endParaRPr lang="en-US" sz="9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9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es.ncsu.edu/resources/crops/ag546-1/helix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6740237" y="1839192"/>
            <a:ext cx="2961409" cy="2691245"/>
          </a:xfrm>
          <a:custGeom>
            <a:avLst/>
            <a:gdLst>
              <a:gd name="connsiteX0" fmla="*/ 1631373 w 2961409"/>
              <a:gd name="connsiteY0" fmla="*/ 103909 h 2691245"/>
              <a:gd name="connsiteX1" fmla="*/ 1506682 w 2961409"/>
              <a:gd name="connsiteY1" fmla="*/ 62345 h 2691245"/>
              <a:gd name="connsiteX2" fmla="*/ 1475509 w 2961409"/>
              <a:gd name="connsiteY2" fmla="*/ 51954 h 2691245"/>
              <a:gd name="connsiteX3" fmla="*/ 1444337 w 2961409"/>
              <a:gd name="connsiteY3" fmla="*/ 31173 h 2691245"/>
              <a:gd name="connsiteX4" fmla="*/ 1267691 w 2961409"/>
              <a:gd name="connsiteY4" fmla="*/ 0 h 2691245"/>
              <a:gd name="connsiteX5" fmla="*/ 1007919 w 2961409"/>
              <a:gd name="connsiteY5" fmla="*/ 10391 h 2691245"/>
              <a:gd name="connsiteX6" fmla="*/ 976746 w 2961409"/>
              <a:gd name="connsiteY6" fmla="*/ 20782 h 2691245"/>
              <a:gd name="connsiteX7" fmla="*/ 904009 w 2961409"/>
              <a:gd name="connsiteY7" fmla="*/ 31173 h 2691245"/>
              <a:gd name="connsiteX8" fmla="*/ 810491 w 2961409"/>
              <a:gd name="connsiteY8" fmla="*/ 51954 h 2691245"/>
              <a:gd name="connsiteX9" fmla="*/ 457200 w 2961409"/>
              <a:gd name="connsiteY9" fmla="*/ 62345 h 2691245"/>
              <a:gd name="connsiteX10" fmla="*/ 353291 w 2961409"/>
              <a:gd name="connsiteY10" fmla="*/ 83127 h 2691245"/>
              <a:gd name="connsiteX11" fmla="*/ 290946 w 2961409"/>
              <a:gd name="connsiteY11" fmla="*/ 103909 h 2691245"/>
              <a:gd name="connsiteX12" fmla="*/ 218209 w 2961409"/>
              <a:gd name="connsiteY12" fmla="*/ 124691 h 2691245"/>
              <a:gd name="connsiteX13" fmla="*/ 155864 w 2961409"/>
              <a:gd name="connsiteY13" fmla="*/ 197427 h 2691245"/>
              <a:gd name="connsiteX14" fmla="*/ 124691 w 2961409"/>
              <a:gd name="connsiteY14" fmla="*/ 249382 h 2691245"/>
              <a:gd name="connsiteX15" fmla="*/ 62346 w 2961409"/>
              <a:gd name="connsiteY15" fmla="*/ 332509 h 2691245"/>
              <a:gd name="connsiteX16" fmla="*/ 51955 w 2961409"/>
              <a:gd name="connsiteY16" fmla="*/ 363682 h 2691245"/>
              <a:gd name="connsiteX17" fmla="*/ 20782 w 2961409"/>
              <a:gd name="connsiteY17" fmla="*/ 436418 h 2691245"/>
              <a:gd name="connsiteX18" fmla="*/ 10391 w 2961409"/>
              <a:gd name="connsiteY18" fmla="*/ 488373 h 2691245"/>
              <a:gd name="connsiteX19" fmla="*/ 0 w 2961409"/>
              <a:gd name="connsiteY19" fmla="*/ 529936 h 2691245"/>
              <a:gd name="connsiteX20" fmla="*/ 10391 w 2961409"/>
              <a:gd name="connsiteY20" fmla="*/ 987136 h 2691245"/>
              <a:gd name="connsiteX21" fmla="*/ 20782 w 2961409"/>
              <a:gd name="connsiteY21" fmla="*/ 1028700 h 2691245"/>
              <a:gd name="connsiteX22" fmla="*/ 51955 w 2961409"/>
              <a:gd name="connsiteY22" fmla="*/ 1143000 h 2691245"/>
              <a:gd name="connsiteX23" fmla="*/ 83128 w 2961409"/>
              <a:gd name="connsiteY23" fmla="*/ 1226127 h 2691245"/>
              <a:gd name="connsiteX24" fmla="*/ 114300 w 2961409"/>
              <a:gd name="connsiteY24" fmla="*/ 1309254 h 2691245"/>
              <a:gd name="connsiteX25" fmla="*/ 124691 w 2961409"/>
              <a:gd name="connsiteY25" fmla="*/ 1361209 h 2691245"/>
              <a:gd name="connsiteX26" fmla="*/ 145473 w 2961409"/>
              <a:gd name="connsiteY26" fmla="*/ 1392382 h 2691245"/>
              <a:gd name="connsiteX27" fmla="*/ 187037 w 2961409"/>
              <a:gd name="connsiteY27" fmla="*/ 1475509 h 2691245"/>
              <a:gd name="connsiteX28" fmla="*/ 218209 w 2961409"/>
              <a:gd name="connsiteY28" fmla="*/ 1548245 h 2691245"/>
              <a:gd name="connsiteX29" fmla="*/ 228600 w 2961409"/>
              <a:gd name="connsiteY29" fmla="*/ 1589809 h 2691245"/>
              <a:gd name="connsiteX30" fmla="*/ 270164 w 2961409"/>
              <a:gd name="connsiteY30" fmla="*/ 1662545 h 2691245"/>
              <a:gd name="connsiteX31" fmla="*/ 280555 w 2961409"/>
              <a:gd name="connsiteY31" fmla="*/ 1704109 h 2691245"/>
              <a:gd name="connsiteX32" fmla="*/ 301337 w 2961409"/>
              <a:gd name="connsiteY32" fmla="*/ 1776845 h 2691245"/>
              <a:gd name="connsiteX33" fmla="*/ 311728 w 2961409"/>
              <a:gd name="connsiteY33" fmla="*/ 1849582 h 2691245"/>
              <a:gd name="connsiteX34" fmla="*/ 322119 w 2961409"/>
              <a:gd name="connsiteY34" fmla="*/ 1880754 h 2691245"/>
              <a:gd name="connsiteX35" fmla="*/ 342900 w 2961409"/>
              <a:gd name="connsiteY35" fmla="*/ 1953491 h 2691245"/>
              <a:gd name="connsiteX36" fmla="*/ 363682 w 2961409"/>
              <a:gd name="connsiteY36" fmla="*/ 1995054 h 2691245"/>
              <a:gd name="connsiteX37" fmla="*/ 415637 w 2961409"/>
              <a:gd name="connsiteY37" fmla="*/ 2067791 h 2691245"/>
              <a:gd name="connsiteX38" fmla="*/ 457200 w 2961409"/>
              <a:gd name="connsiteY38" fmla="*/ 2119745 h 2691245"/>
              <a:gd name="connsiteX39" fmla="*/ 488373 w 2961409"/>
              <a:gd name="connsiteY39" fmla="*/ 2171700 h 2691245"/>
              <a:gd name="connsiteX40" fmla="*/ 519546 w 2961409"/>
              <a:gd name="connsiteY40" fmla="*/ 2192482 h 2691245"/>
              <a:gd name="connsiteX41" fmla="*/ 581891 w 2961409"/>
              <a:gd name="connsiteY41" fmla="*/ 2254827 h 2691245"/>
              <a:gd name="connsiteX42" fmla="*/ 675409 w 2961409"/>
              <a:gd name="connsiteY42" fmla="*/ 2327564 h 2691245"/>
              <a:gd name="connsiteX43" fmla="*/ 706582 w 2961409"/>
              <a:gd name="connsiteY43" fmla="*/ 2358736 h 2691245"/>
              <a:gd name="connsiteX44" fmla="*/ 748146 w 2961409"/>
              <a:gd name="connsiteY44" fmla="*/ 2389909 h 2691245"/>
              <a:gd name="connsiteX45" fmla="*/ 820882 w 2961409"/>
              <a:gd name="connsiteY45" fmla="*/ 2431473 h 2691245"/>
              <a:gd name="connsiteX46" fmla="*/ 862446 w 2961409"/>
              <a:gd name="connsiteY46" fmla="*/ 2462645 h 2691245"/>
              <a:gd name="connsiteX47" fmla="*/ 904009 w 2961409"/>
              <a:gd name="connsiteY47" fmla="*/ 2473036 h 2691245"/>
              <a:gd name="connsiteX48" fmla="*/ 935182 w 2961409"/>
              <a:gd name="connsiteY48" fmla="*/ 2483427 h 2691245"/>
              <a:gd name="connsiteX49" fmla="*/ 1018309 w 2961409"/>
              <a:gd name="connsiteY49" fmla="*/ 2514600 h 2691245"/>
              <a:gd name="connsiteX50" fmla="*/ 1049482 w 2961409"/>
              <a:gd name="connsiteY50" fmla="*/ 2524991 h 2691245"/>
              <a:gd name="connsiteX51" fmla="*/ 1122219 w 2961409"/>
              <a:gd name="connsiteY51" fmla="*/ 2545773 h 2691245"/>
              <a:gd name="connsiteX52" fmla="*/ 1153391 w 2961409"/>
              <a:gd name="connsiteY52" fmla="*/ 2566554 h 2691245"/>
              <a:gd name="connsiteX53" fmla="*/ 1215737 w 2961409"/>
              <a:gd name="connsiteY53" fmla="*/ 2587336 h 2691245"/>
              <a:gd name="connsiteX54" fmla="*/ 1246909 w 2961409"/>
              <a:gd name="connsiteY54" fmla="*/ 2597727 h 2691245"/>
              <a:gd name="connsiteX55" fmla="*/ 1278082 w 2961409"/>
              <a:gd name="connsiteY55" fmla="*/ 2618509 h 2691245"/>
              <a:gd name="connsiteX56" fmla="*/ 1340428 w 2961409"/>
              <a:gd name="connsiteY56" fmla="*/ 2639291 h 2691245"/>
              <a:gd name="connsiteX57" fmla="*/ 1413164 w 2961409"/>
              <a:gd name="connsiteY57" fmla="*/ 2670464 h 2691245"/>
              <a:gd name="connsiteX58" fmla="*/ 1475509 w 2961409"/>
              <a:gd name="connsiteY58" fmla="*/ 2691245 h 2691245"/>
              <a:gd name="connsiteX59" fmla="*/ 1641764 w 2961409"/>
              <a:gd name="connsiteY59" fmla="*/ 2680854 h 2691245"/>
              <a:gd name="connsiteX60" fmla="*/ 1745673 w 2961409"/>
              <a:gd name="connsiteY60" fmla="*/ 2660073 h 2691245"/>
              <a:gd name="connsiteX61" fmla="*/ 1901537 w 2961409"/>
              <a:gd name="connsiteY61" fmla="*/ 2639291 h 2691245"/>
              <a:gd name="connsiteX62" fmla="*/ 2265219 w 2961409"/>
              <a:gd name="connsiteY62" fmla="*/ 2628900 h 2691245"/>
              <a:gd name="connsiteX63" fmla="*/ 2431473 w 2961409"/>
              <a:gd name="connsiteY63" fmla="*/ 2597727 h 2691245"/>
              <a:gd name="connsiteX64" fmla="*/ 2462646 w 2961409"/>
              <a:gd name="connsiteY64" fmla="*/ 2587336 h 2691245"/>
              <a:gd name="connsiteX65" fmla="*/ 2556164 w 2961409"/>
              <a:gd name="connsiteY65" fmla="*/ 2524991 h 2691245"/>
              <a:gd name="connsiteX66" fmla="*/ 2587337 w 2961409"/>
              <a:gd name="connsiteY66" fmla="*/ 2504209 h 2691245"/>
              <a:gd name="connsiteX67" fmla="*/ 2628900 w 2961409"/>
              <a:gd name="connsiteY67" fmla="*/ 2483427 h 2691245"/>
              <a:gd name="connsiteX68" fmla="*/ 2649682 w 2961409"/>
              <a:gd name="connsiteY68" fmla="*/ 2452254 h 2691245"/>
              <a:gd name="connsiteX69" fmla="*/ 2680855 w 2961409"/>
              <a:gd name="connsiteY69" fmla="*/ 2421082 h 2691245"/>
              <a:gd name="connsiteX70" fmla="*/ 2701637 w 2961409"/>
              <a:gd name="connsiteY70" fmla="*/ 2379518 h 2691245"/>
              <a:gd name="connsiteX71" fmla="*/ 2722419 w 2961409"/>
              <a:gd name="connsiteY71" fmla="*/ 2348345 h 2691245"/>
              <a:gd name="connsiteX72" fmla="*/ 2763982 w 2961409"/>
              <a:gd name="connsiteY72" fmla="*/ 2275609 h 2691245"/>
              <a:gd name="connsiteX73" fmla="*/ 2784764 w 2961409"/>
              <a:gd name="connsiteY73" fmla="*/ 2244436 h 2691245"/>
              <a:gd name="connsiteX74" fmla="*/ 2815937 w 2961409"/>
              <a:gd name="connsiteY74" fmla="*/ 2223654 h 2691245"/>
              <a:gd name="connsiteX75" fmla="*/ 2836719 w 2961409"/>
              <a:gd name="connsiteY75" fmla="*/ 2192482 h 2691245"/>
              <a:gd name="connsiteX76" fmla="*/ 2857500 w 2961409"/>
              <a:gd name="connsiteY76" fmla="*/ 2130136 h 2691245"/>
              <a:gd name="connsiteX77" fmla="*/ 2867891 w 2961409"/>
              <a:gd name="connsiteY77" fmla="*/ 2098964 h 2691245"/>
              <a:gd name="connsiteX78" fmla="*/ 2878282 w 2961409"/>
              <a:gd name="connsiteY78" fmla="*/ 2067791 h 2691245"/>
              <a:gd name="connsiteX79" fmla="*/ 2888673 w 2961409"/>
              <a:gd name="connsiteY79" fmla="*/ 2036618 h 2691245"/>
              <a:gd name="connsiteX80" fmla="*/ 2940628 w 2961409"/>
              <a:gd name="connsiteY80" fmla="*/ 1963882 h 2691245"/>
              <a:gd name="connsiteX81" fmla="*/ 2951019 w 2961409"/>
              <a:gd name="connsiteY81" fmla="*/ 1922318 h 2691245"/>
              <a:gd name="connsiteX82" fmla="*/ 2961409 w 2961409"/>
              <a:gd name="connsiteY82" fmla="*/ 1891145 h 2691245"/>
              <a:gd name="connsiteX83" fmla="*/ 2930237 w 2961409"/>
              <a:gd name="connsiteY83" fmla="*/ 1693718 h 2691245"/>
              <a:gd name="connsiteX84" fmla="*/ 2919846 w 2961409"/>
              <a:gd name="connsiteY84" fmla="*/ 1631373 h 2691245"/>
              <a:gd name="connsiteX85" fmla="*/ 2888673 w 2961409"/>
              <a:gd name="connsiteY85" fmla="*/ 1506682 h 2691245"/>
              <a:gd name="connsiteX86" fmla="*/ 2878282 w 2961409"/>
              <a:gd name="connsiteY86" fmla="*/ 1444336 h 2691245"/>
              <a:gd name="connsiteX87" fmla="*/ 2826328 w 2961409"/>
              <a:gd name="connsiteY87" fmla="*/ 1361209 h 2691245"/>
              <a:gd name="connsiteX88" fmla="*/ 2805546 w 2961409"/>
              <a:gd name="connsiteY88" fmla="*/ 1319645 h 2691245"/>
              <a:gd name="connsiteX89" fmla="*/ 2784764 w 2961409"/>
              <a:gd name="connsiteY89" fmla="*/ 1288473 h 2691245"/>
              <a:gd name="connsiteX90" fmla="*/ 2774373 w 2961409"/>
              <a:gd name="connsiteY90" fmla="*/ 1246909 h 2691245"/>
              <a:gd name="connsiteX91" fmla="*/ 2743200 w 2961409"/>
              <a:gd name="connsiteY91" fmla="*/ 1205345 h 2691245"/>
              <a:gd name="connsiteX92" fmla="*/ 2639291 w 2961409"/>
              <a:gd name="connsiteY92" fmla="*/ 1111827 h 2691245"/>
              <a:gd name="connsiteX93" fmla="*/ 2608119 w 2961409"/>
              <a:gd name="connsiteY93" fmla="*/ 1091045 h 2691245"/>
              <a:gd name="connsiteX94" fmla="*/ 2514600 w 2961409"/>
              <a:gd name="connsiteY94" fmla="*/ 997527 h 2691245"/>
              <a:gd name="connsiteX95" fmla="*/ 2473037 w 2961409"/>
              <a:gd name="connsiteY95" fmla="*/ 966354 h 2691245"/>
              <a:gd name="connsiteX96" fmla="*/ 2421082 w 2961409"/>
              <a:gd name="connsiteY96" fmla="*/ 904009 h 2691245"/>
              <a:gd name="connsiteX97" fmla="*/ 2379519 w 2961409"/>
              <a:gd name="connsiteY97" fmla="*/ 852054 h 2691245"/>
              <a:gd name="connsiteX98" fmla="*/ 2348346 w 2961409"/>
              <a:gd name="connsiteY98" fmla="*/ 820882 h 2691245"/>
              <a:gd name="connsiteX99" fmla="*/ 2317173 w 2961409"/>
              <a:gd name="connsiteY99" fmla="*/ 779318 h 2691245"/>
              <a:gd name="connsiteX100" fmla="*/ 2244437 w 2961409"/>
              <a:gd name="connsiteY100" fmla="*/ 716973 h 2691245"/>
              <a:gd name="connsiteX101" fmla="*/ 2223655 w 2961409"/>
              <a:gd name="connsiteY101" fmla="*/ 685800 h 2691245"/>
              <a:gd name="connsiteX102" fmla="*/ 2213264 w 2961409"/>
              <a:gd name="connsiteY102" fmla="*/ 654627 h 2691245"/>
              <a:gd name="connsiteX103" fmla="*/ 2171700 w 2961409"/>
              <a:gd name="connsiteY103" fmla="*/ 592282 h 2691245"/>
              <a:gd name="connsiteX104" fmla="*/ 2130137 w 2961409"/>
              <a:gd name="connsiteY104" fmla="*/ 540327 h 2691245"/>
              <a:gd name="connsiteX105" fmla="*/ 2109355 w 2961409"/>
              <a:gd name="connsiteY105" fmla="*/ 509154 h 2691245"/>
              <a:gd name="connsiteX106" fmla="*/ 2047009 w 2961409"/>
              <a:gd name="connsiteY106" fmla="*/ 477982 h 2691245"/>
              <a:gd name="connsiteX107" fmla="*/ 2005446 w 2961409"/>
              <a:gd name="connsiteY107" fmla="*/ 457200 h 2691245"/>
              <a:gd name="connsiteX108" fmla="*/ 1943100 w 2961409"/>
              <a:gd name="connsiteY108" fmla="*/ 436418 h 2691245"/>
              <a:gd name="connsiteX109" fmla="*/ 1911928 w 2961409"/>
              <a:gd name="connsiteY109" fmla="*/ 426027 h 2691245"/>
              <a:gd name="connsiteX110" fmla="*/ 1808019 w 2961409"/>
              <a:gd name="connsiteY110" fmla="*/ 363682 h 2691245"/>
              <a:gd name="connsiteX111" fmla="*/ 1745673 w 2961409"/>
              <a:gd name="connsiteY111" fmla="*/ 311727 h 2691245"/>
              <a:gd name="connsiteX112" fmla="*/ 1724891 w 2961409"/>
              <a:gd name="connsiteY112" fmla="*/ 280554 h 2691245"/>
              <a:gd name="connsiteX113" fmla="*/ 1714500 w 2961409"/>
              <a:gd name="connsiteY113" fmla="*/ 249382 h 2691245"/>
              <a:gd name="connsiteX114" fmla="*/ 1672937 w 2961409"/>
              <a:gd name="connsiteY114" fmla="*/ 187036 h 2691245"/>
              <a:gd name="connsiteX115" fmla="*/ 1652155 w 2961409"/>
              <a:gd name="connsiteY115" fmla="*/ 155864 h 2691245"/>
              <a:gd name="connsiteX116" fmla="*/ 1589809 w 2961409"/>
              <a:gd name="connsiteY116" fmla="*/ 103909 h 2691245"/>
              <a:gd name="connsiteX117" fmla="*/ 1558637 w 2961409"/>
              <a:gd name="connsiteY117" fmla="*/ 72736 h 2691245"/>
              <a:gd name="connsiteX118" fmla="*/ 1506682 w 2961409"/>
              <a:gd name="connsiteY118" fmla="*/ 31173 h 269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2961409" h="2691245">
                <a:moveTo>
                  <a:pt x="1631373" y="103909"/>
                </a:moveTo>
                <a:lnTo>
                  <a:pt x="1506682" y="62345"/>
                </a:lnTo>
                <a:cubicBezTo>
                  <a:pt x="1496291" y="58881"/>
                  <a:pt x="1484623" y="58030"/>
                  <a:pt x="1475509" y="51954"/>
                </a:cubicBezTo>
                <a:cubicBezTo>
                  <a:pt x="1465118" y="45027"/>
                  <a:pt x="1456073" y="35441"/>
                  <a:pt x="1444337" y="31173"/>
                </a:cubicBezTo>
                <a:cubicBezTo>
                  <a:pt x="1381880" y="8462"/>
                  <a:pt x="1333484" y="7310"/>
                  <a:pt x="1267691" y="0"/>
                </a:cubicBezTo>
                <a:cubicBezTo>
                  <a:pt x="1181100" y="3464"/>
                  <a:pt x="1094359" y="4217"/>
                  <a:pt x="1007919" y="10391"/>
                </a:cubicBezTo>
                <a:cubicBezTo>
                  <a:pt x="996994" y="11171"/>
                  <a:pt x="987486" y="18634"/>
                  <a:pt x="976746" y="20782"/>
                </a:cubicBezTo>
                <a:cubicBezTo>
                  <a:pt x="952730" y="25585"/>
                  <a:pt x="928106" y="26792"/>
                  <a:pt x="904009" y="31173"/>
                </a:cubicBezTo>
                <a:cubicBezTo>
                  <a:pt x="875406" y="36374"/>
                  <a:pt x="839232" y="50480"/>
                  <a:pt x="810491" y="51954"/>
                </a:cubicBezTo>
                <a:cubicBezTo>
                  <a:pt x="692831" y="57988"/>
                  <a:pt x="574964" y="58881"/>
                  <a:pt x="457200" y="62345"/>
                </a:cubicBezTo>
                <a:cubicBezTo>
                  <a:pt x="415072" y="69366"/>
                  <a:pt x="392042" y="71502"/>
                  <a:pt x="353291" y="83127"/>
                </a:cubicBezTo>
                <a:cubicBezTo>
                  <a:pt x="332309" y="89422"/>
                  <a:pt x="312198" y="98596"/>
                  <a:pt x="290946" y="103909"/>
                </a:cubicBezTo>
                <a:cubicBezTo>
                  <a:pt x="238756" y="116957"/>
                  <a:pt x="262930" y="109784"/>
                  <a:pt x="218209" y="124691"/>
                </a:cubicBezTo>
                <a:cubicBezTo>
                  <a:pt x="143749" y="236387"/>
                  <a:pt x="273427" y="46276"/>
                  <a:pt x="155864" y="197427"/>
                </a:cubicBezTo>
                <a:cubicBezTo>
                  <a:pt x="143464" y="213369"/>
                  <a:pt x="135395" y="232255"/>
                  <a:pt x="124691" y="249382"/>
                </a:cubicBezTo>
                <a:cubicBezTo>
                  <a:pt x="101063" y="287186"/>
                  <a:pt x="94916" y="291796"/>
                  <a:pt x="62346" y="332509"/>
                </a:cubicBezTo>
                <a:cubicBezTo>
                  <a:pt x="58882" y="342900"/>
                  <a:pt x="56270" y="353615"/>
                  <a:pt x="51955" y="363682"/>
                </a:cubicBezTo>
                <a:cubicBezTo>
                  <a:pt x="34111" y="405317"/>
                  <a:pt x="30530" y="397427"/>
                  <a:pt x="20782" y="436418"/>
                </a:cubicBezTo>
                <a:cubicBezTo>
                  <a:pt x="16499" y="453552"/>
                  <a:pt x="14222" y="471132"/>
                  <a:pt x="10391" y="488373"/>
                </a:cubicBezTo>
                <a:cubicBezTo>
                  <a:pt x="7293" y="502314"/>
                  <a:pt x="3464" y="516082"/>
                  <a:pt x="0" y="529936"/>
                </a:cubicBezTo>
                <a:cubicBezTo>
                  <a:pt x="3464" y="682336"/>
                  <a:pt x="4045" y="834829"/>
                  <a:pt x="10391" y="987136"/>
                </a:cubicBezTo>
                <a:cubicBezTo>
                  <a:pt x="10986" y="1001405"/>
                  <a:pt x="18434" y="1014613"/>
                  <a:pt x="20782" y="1028700"/>
                </a:cubicBezTo>
                <a:cubicBezTo>
                  <a:pt x="38029" y="1132179"/>
                  <a:pt x="13310" y="1085032"/>
                  <a:pt x="51955" y="1143000"/>
                </a:cubicBezTo>
                <a:cubicBezTo>
                  <a:pt x="78627" y="1249689"/>
                  <a:pt x="42375" y="1117453"/>
                  <a:pt x="83128" y="1226127"/>
                </a:cubicBezTo>
                <a:cubicBezTo>
                  <a:pt x="125575" y="1339319"/>
                  <a:pt x="56438" y="1193527"/>
                  <a:pt x="114300" y="1309254"/>
                </a:cubicBezTo>
                <a:cubicBezTo>
                  <a:pt x="117764" y="1326572"/>
                  <a:pt x="118490" y="1344672"/>
                  <a:pt x="124691" y="1361209"/>
                </a:cubicBezTo>
                <a:cubicBezTo>
                  <a:pt x="129076" y="1372902"/>
                  <a:pt x="139493" y="1381418"/>
                  <a:pt x="145473" y="1392382"/>
                </a:cubicBezTo>
                <a:cubicBezTo>
                  <a:pt x="160308" y="1419579"/>
                  <a:pt x="173182" y="1447800"/>
                  <a:pt x="187037" y="1475509"/>
                </a:cubicBezTo>
                <a:cubicBezTo>
                  <a:pt x="254142" y="1609717"/>
                  <a:pt x="142562" y="1434773"/>
                  <a:pt x="218209" y="1548245"/>
                </a:cubicBezTo>
                <a:cubicBezTo>
                  <a:pt x="221673" y="1562100"/>
                  <a:pt x="223586" y="1576437"/>
                  <a:pt x="228600" y="1589809"/>
                </a:cubicBezTo>
                <a:cubicBezTo>
                  <a:pt x="239901" y="1619944"/>
                  <a:pt x="252936" y="1636704"/>
                  <a:pt x="270164" y="1662545"/>
                </a:cubicBezTo>
                <a:cubicBezTo>
                  <a:pt x="273628" y="1676400"/>
                  <a:pt x="276632" y="1690377"/>
                  <a:pt x="280555" y="1704109"/>
                </a:cubicBezTo>
                <a:cubicBezTo>
                  <a:pt x="291683" y="1743057"/>
                  <a:pt x="293217" y="1732183"/>
                  <a:pt x="301337" y="1776845"/>
                </a:cubicBezTo>
                <a:cubicBezTo>
                  <a:pt x="305718" y="1800942"/>
                  <a:pt x="306925" y="1825566"/>
                  <a:pt x="311728" y="1849582"/>
                </a:cubicBezTo>
                <a:cubicBezTo>
                  <a:pt x="313876" y="1860322"/>
                  <a:pt x="318972" y="1870263"/>
                  <a:pt x="322119" y="1880754"/>
                </a:cubicBezTo>
                <a:cubicBezTo>
                  <a:pt x="329365" y="1904906"/>
                  <a:pt x="334283" y="1929793"/>
                  <a:pt x="342900" y="1953491"/>
                </a:cubicBezTo>
                <a:cubicBezTo>
                  <a:pt x="348193" y="1968048"/>
                  <a:pt x="355997" y="1981605"/>
                  <a:pt x="363682" y="1995054"/>
                </a:cubicBezTo>
                <a:cubicBezTo>
                  <a:pt x="375838" y="2016327"/>
                  <a:pt x="402255" y="2049948"/>
                  <a:pt x="415637" y="2067791"/>
                </a:cubicBezTo>
                <a:cubicBezTo>
                  <a:pt x="439614" y="2139722"/>
                  <a:pt x="405927" y="2059927"/>
                  <a:pt x="457200" y="2119745"/>
                </a:cubicBezTo>
                <a:cubicBezTo>
                  <a:pt x="470344" y="2135079"/>
                  <a:pt x="475229" y="2156366"/>
                  <a:pt x="488373" y="2171700"/>
                </a:cubicBezTo>
                <a:cubicBezTo>
                  <a:pt x="496500" y="2181182"/>
                  <a:pt x="510212" y="2184185"/>
                  <a:pt x="519546" y="2192482"/>
                </a:cubicBezTo>
                <a:cubicBezTo>
                  <a:pt x="541512" y="2212007"/>
                  <a:pt x="561109" y="2234045"/>
                  <a:pt x="581891" y="2254827"/>
                </a:cubicBezTo>
                <a:cubicBezTo>
                  <a:pt x="609816" y="2282752"/>
                  <a:pt x="644236" y="2303318"/>
                  <a:pt x="675409" y="2327564"/>
                </a:cubicBezTo>
                <a:cubicBezTo>
                  <a:pt x="687008" y="2336586"/>
                  <a:pt x="695425" y="2349173"/>
                  <a:pt x="706582" y="2358736"/>
                </a:cubicBezTo>
                <a:cubicBezTo>
                  <a:pt x="719731" y="2370007"/>
                  <a:pt x="734053" y="2379843"/>
                  <a:pt x="748146" y="2389909"/>
                </a:cubicBezTo>
                <a:cubicBezTo>
                  <a:pt x="828220" y="2447105"/>
                  <a:pt x="723482" y="2370598"/>
                  <a:pt x="820882" y="2431473"/>
                </a:cubicBezTo>
                <a:cubicBezTo>
                  <a:pt x="835568" y="2440652"/>
                  <a:pt x="846956" y="2454900"/>
                  <a:pt x="862446" y="2462645"/>
                </a:cubicBezTo>
                <a:cubicBezTo>
                  <a:pt x="875219" y="2469031"/>
                  <a:pt x="890278" y="2469113"/>
                  <a:pt x="904009" y="2473036"/>
                </a:cubicBezTo>
                <a:cubicBezTo>
                  <a:pt x="914541" y="2476045"/>
                  <a:pt x="925115" y="2479112"/>
                  <a:pt x="935182" y="2483427"/>
                </a:cubicBezTo>
                <a:cubicBezTo>
                  <a:pt x="1032033" y="2524935"/>
                  <a:pt x="922523" y="2487232"/>
                  <a:pt x="1018309" y="2514600"/>
                </a:cubicBezTo>
                <a:cubicBezTo>
                  <a:pt x="1028841" y="2517609"/>
                  <a:pt x="1038950" y="2521982"/>
                  <a:pt x="1049482" y="2524991"/>
                </a:cubicBezTo>
                <a:cubicBezTo>
                  <a:pt x="1065020" y="2529430"/>
                  <a:pt x="1105609" y="2537468"/>
                  <a:pt x="1122219" y="2545773"/>
                </a:cubicBezTo>
                <a:cubicBezTo>
                  <a:pt x="1133389" y="2551358"/>
                  <a:pt x="1141979" y="2561482"/>
                  <a:pt x="1153391" y="2566554"/>
                </a:cubicBezTo>
                <a:cubicBezTo>
                  <a:pt x="1173409" y="2575451"/>
                  <a:pt x="1194955" y="2580409"/>
                  <a:pt x="1215737" y="2587336"/>
                </a:cubicBezTo>
                <a:cubicBezTo>
                  <a:pt x="1226128" y="2590800"/>
                  <a:pt x="1237796" y="2591652"/>
                  <a:pt x="1246909" y="2597727"/>
                </a:cubicBezTo>
                <a:cubicBezTo>
                  <a:pt x="1257300" y="2604654"/>
                  <a:pt x="1266670" y="2613437"/>
                  <a:pt x="1278082" y="2618509"/>
                </a:cubicBezTo>
                <a:cubicBezTo>
                  <a:pt x="1298100" y="2627406"/>
                  <a:pt x="1340428" y="2639291"/>
                  <a:pt x="1340428" y="2639291"/>
                </a:cubicBezTo>
                <a:cubicBezTo>
                  <a:pt x="1389882" y="2672261"/>
                  <a:pt x="1352166" y="2652165"/>
                  <a:pt x="1413164" y="2670464"/>
                </a:cubicBezTo>
                <a:cubicBezTo>
                  <a:pt x="1434146" y="2676758"/>
                  <a:pt x="1475509" y="2691245"/>
                  <a:pt x="1475509" y="2691245"/>
                </a:cubicBezTo>
                <a:cubicBezTo>
                  <a:pt x="1530927" y="2687781"/>
                  <a:pt x="1586466" y="2685881"/>
                  <a:pt x="1641764" y="2680854"/>
                </a:cubicBezTo>
                <a:cubicBezTo>
                  <a:pt x="1723112" y="2673459"/>
                  <a:pt x="1680337" y="2671952"/>
                  <a:pt x="1745673" y="2660073"/>
                </a:cubicBezTo>
                <a:cubicBezTo>
                  <a:pt x="1762495" y="2657014"/>
                  <a:pt x="1889379" y="2639856"/>
                  <a:pt x="1901537" y="2639291"/>
                </a:cubicBezTo>
                <a:cubicBezTo>
                  <a:pt x="2022683" y="2633656"/>
                  <a:pt x="2143992" y="2632364"/>
                  <a:pt x="2265219" y="2628900"/>
                </a:cubicBezTo>
                <a:cubicBezTo>
                  <a:pt x="2362406" y="2612702"/>
                  <a:pt x="2306905" y="2622641"/>
                  <a:pt x="2431473" y="2597727"/>
                </a:cubicBezTo>
                <a:cubicBezTo>
                  <a:pt x="2442213" y="2595579"/>
                  <a:pt x="2452255" y="2590800"/>
                  <a:pt x="2462646" y="2587336"/>
                </a:cubicBezTo>
                <a:lnTo>
                  <a:pt x="2556164" y="2524991"/>
                </a:lnTo>
                <a:cubicBezTo>
                  <a:pt x="2566555" y="2518064"/>
                  <a:pt x="2576167" y="2509794"/>
                  <a:pt x="2587337" y="2504209"/>
                </a:cubicBezTo>
                <a:lnTo>
                  <a:pt x="2628900" y="2483427"/>
                </a:lnTo>
                <a:cubicBezTo>
                  <a:pt x="2635827" y="2473036"/>
                  <a:pt x="2641687" y="2461848"/>
                  <a:pt x="2649682" y="2452254"/>
                </a:cubicBezTo>
                <a:cubicBezTo>
                  <a:pt x="2659090" y="2440965"/>
                  <a:pt x="2672314" y="2433040"/>
                  <a:pt x="2680855" y="2421082"/>
                </a:cubicBezTo>
                <a:cubicBezTo>
                  <a:pt x="2689858" y="2408477"/>
                  <a:pt x="2693952" y="2392967"/>
                  <a:pt x="2701637" y="2379518"/>
                </a:cubicBezTo>
                <a:cubicBezTo>
                  <a:pt x="2707833" y="2368675"/>
                  <a:pt x="2715492" y="2358736"/>
                  <a:pt x="2722419" y="2348345"/>
                </a:cubicBezTo>
                <a:cubicBezTo>
                  <a:pt x="2739280" y="2297760"/>
                  <a:pt x="2724665" y="2330653"/>
                  <a:pt x="2763982" y="2275609"/>
                </a:cubicBezTo>
                <a:cubicBezTo>
                  <a:pt x="2771241" y="2265447"/>
                  <a:pt x="2775933" y="2253267"/>
                  <a:pt x="2784764" y="2244436"/>
                </a:cubicBezTo>
                <a:cubicBezTo>
                  <a:pt x="2793595" y="2235605"/>
                  <a:pt x="2805546" y="2230581"/>
                  <a:pt x="2815937" y="2223654"/>
                </a:cubicBezTo>
                <a:cubicBezTo>
                  <a:pt x="2822864" y="2213263"/>
                  <a:pt x="2831647" y="2203894"/>
                  <a:pt x="2836719" y="2192482"/>
                </a:cubicBezTo>
                <a:cubicBezTo>
                  <a:pt x="2845616" y="2172464"/>
                  <a:pt x="2850573" y="2150918"/>
                  <a:pt x="2857500" y="2130136"/>
                </a:cubicBezTo>
                <a:lnTo>
                  <a:pt x="2867891" y="2098964"/>
                </a:lnTo>
                <a:lnTo>
                  <a:pt x="2878282" y="2067791"/>
                </a:lnTo>
                <a:cubicBezTo>
                  <a:pt x="2881746" y="2057400"/>
                  <a:pt x="2882597" y="2045732"/>
                  <a:pt x="2888673" y="2036618"/>
                </a:cubicBezTo>
                <a:cubicBezTo>
                  <a:pt x="2919061" y="1991035"/>
                  <a:pt x="2901962" y="2015436"/>
                  <a:pt x="2940628" y="1963882"/>
                </a:cubicBezTo>
                <a:cubicBezTo>
                  <a:pt x="2944092" y="1950027"/>
                  <a:pt x="2947096" y="1936050"/>
                  <a:pt x="2951019" y="1922318"/>
                </a:cubicBezTo>
                <a:cubicBezTo>
                  <a:pt x="2954028" y="1911786"/>
                  <a:pt x="2961409" y="1902098"/>
                  <a:pt x="2961409" y="1891145"/>
                </a:cubicBezTo>
                <a:cubicBezTo>
                  <a:pt x="2961409" y="1710221"/>
                  <a:pt x="2959445" y="1810549"/>
                  <a:pt x="2930237" y="1693718"/>
                </a:cubicBezTo>
                <a:cubicBezTo>
                  <a:pt x="2925127" y="1673279"/>
                  <a:pt x="2924260" y="1651974"/>
                  <a:pt x="2919846" y="1631373"/>
                </a:cubicBezTo>
                <a:cubicBezTo>
                  <a:pt x="2919843" y="1631357"/>
                  <a:pt x="2893871" y="1527472"/>
                  <a:pt x="2888673" y="1506682"/>
                </a:cubicBezTo>
                <a:cubicBezTo>
                  <a:pt x="2883563" y="1486242"/>
                  <a:pt x="2884336" y="1464516"/>
                  <a:pt x="2878282" y="1444336"/>
                </a:cubicBezTo>
                <a:cubicBezTo>
                  <a:pt x="2866132" y="1403836"/>
                  <a:pt x="2848484" y="1396659"/>
                  <a:pt x="2826328" y="1361209"/>
                </a:cubicBezTo>
                <a:cubicBezTo>
                  <a:pt x="2818118" y="1348073"/>
                  <a:pt x="2813231" y="1333094"/>
                  <a:pt x="2805546" y="1319645"/>
                </a:cubicBezTo>
                <a:cubicBezTo>
                  <a:pt x="2799350" y="1308802"/>
                  <a:pt x="2791691" y="1298864"/>
                  <a:pt x="2784764" y="1288473"/>
                </a:cubicBezTo>
                <a:cubicBezTo>
                  <a:pt x="2781300" y="1274618"/>
                  <a:pt x="2780760" y="1259682"/>
                  <a:pt x="2774373" y="1246909"/>
                </a:cubicBezTo>
                <a:cubicBezTo>
                  <a:pt x="2766628" y="1231419"/>
                  <a:pt x="2754785" y="1218218"/>
                  <a:pt x="2743200" y="1205345"/>
                </a:cubicBezTo>
                <a:cubicBezTo>
                  <a:pt x="2699432" y="1156714"/>
                  <a:pt x="2686204" y="1145337"/>
                  <a:pt x="2639291" y="1111827"/>
                </a:cubicBezTo>
                <a:cubicBezTo>
                  <a:pt x="2629129" y="1104568"/>
                  <a:pt x="2617453" y="1099342"/>
                  <a:pt x="2608119" y="1091045"/>
                </a:cubicBezTo>
                <a:cubicBezTo>
                  <a:pt x="2608109" y="1091036"/>
                  <a:pt x="2530191" y="1013118"/>
                  <a:pt x="2514600" y="997527"/>
                </a:cubicBezTo>
                <a:cubicBezTo>
                  <a:pt x="2502354" y="985281"/>
                  <a:pt x="2486891" y="976745"/>
                  <a:pt x="2473037" y="966354"/>
                </a:cubicBezTo>
                <a:cubicBezTo>
                  <a:pt x="2453190" y="906816"/>
                  <a:pt x="2477700" y="960627"/>
                  <a:pt x="2421082" y="904009"/>
                </a:cubicBezTo>
                <a:cubicBezTo>
                  <a:pt x="2405400" y="888327"/>
                  <a:pt x="2394123" y="868745"/>
                  <a:pt x="2379519" y="852054"/>
                </a:cubicBezTo>
                <a:cubicBezTo>
                  <a:pt x="2369842" y="840995"/>
                  <a:pt x="2357909" y="832039"/>
                  <a:pt x="2348346" y="820882"/>
                </a:cubicBezTo>
                <a:cubicBezTo>
                  <a:pt x="2337075" y="807733"/>
                  <a:pt x="2328444" y="792467"/>
                  <a:pt x="2317173" y="779318"/>
                </a:cubicBezTo>
                <a:cubicBezTo>
                  <a:pt x="2291122" y="748925"/>
                  <a:pt x="2277289" y="741612"/>
                  <a:pt x="2244437" y="716973"/>
                </a:cubicBezTo>
                <a:cubicBezTo>
                  <a:pt x="2237510" y="706582"/>
                  <a:pt x="2229240" y="696970"/>
                  <a:pt x="2223655" y="685800"/>
                </a:cubicBezTo>
                <a:cubicBezTo>
                  <a:pt x="2218757" y="676003"/>
                  <a:pt x="2218583" y="664202"/>
                  <a:pt x="2213264" y="654627"/>
                </a:cubicBezTo>
                <a:cubicBezTo>
                  <a:pt x="2201134" y="632794"/>
                  <a:pt x="2171700" y="592282"/>
                  <a:pt x="2171700" y="592282"/>
                </a:cubicBezTo>
                <a:cubicBezTo>
                  <a:pt x="2151471" y="531595"/>
                  <a:pt x="2177137" y="587328"/>
                  <a:pt x="2130137" y="540327"/>
                </a:cubicBezTo>
                <a:cubicBezTo>
                  <a:pt x="2121306" y="531496"/>
                  <a:pt x="2118186" y="517985"/>
                  <a:pt x="2109355" y="509154"/>
                </a:cubicBezTo>
                <a:cubicBezTo>
                  <a:pt x="2084395" y="484194"/>
                  <a:pt x="2076587" y="490658"/>
                  <a:pt x="2047009" y="477982"/>
                </a:cubicBezTo>
                <a:cubicBezTo>
                  <a:pt x="2032772" y="471880"/>
                  <a:pt x="2019828" y="462953"/>
                  <a:pt x="2005446" y="457200"/>
                </a:cubicBezTo>
                <a:cubicBezTo>
                  <a:pt x="1985107" y="449064"/>
                  <a:pt x="1963882" y="443345"/>
                  <a:pt x="1943100" y="436418"/>
                </a:cubicBezTo>
                <a:cubicBezTo>
                  <a:pt x="1932709" y="432954"/>
                  <a:pt x="1921724" y="430925"/>
                  <a:pt x="1911928" y="426027"/>
                </a:cubicBezTo>
                <a:cubicBezTo>
                  <a:pt x="1879131" y="409628"/>
                  <a:pt x="1833096" y="388759"/>
                  <a:pt x="1808019" y="363682"/>
                </a:cubicBezTo>
                <a:cubicBezTo>
                  <a:pt x="1768015" y="323678"/>
                  <a:pt x="1789073" y="340660"/>
                  <a:pt x="1745673" y="311727"/>
                </a:cubicBezTo>
                <a:cubicBezTo>
                  <a:pt x="1738746" y="301336"/>
                  <a:pt x="1730476" y="291724"/>
                  <a:pt x="1724891" y="280554"/>
                </a:cubicBezTo>
                <a:cubicBezTo>
                  <a:pt x="1719993" y="270758"/>
                  <a:pt x="1719819" y="258956"/>
                  <a:pt x="1714500" y="249382"/>
                </a:cubicBezTo>
                <a:cubicBezTo>
                  <a:pt x="1702370" y="227548"/>
                  <a:pt x="1686792" y="207818"/>
                  <a:pt x="1672937" y="187036"/>
                </a:cubicBezTo>
                <a:cubicBezTo>
                  <a:pt x="1666010" y="176645"/>
                  <a:pt x="1660985" y="164694"/>
                  <a:pt x="1652155" y="155864"/>
                </a:cubicBezTo>
                <a:cubicBezTo>
                  <a:pt x="1561074" y="64783"/>
                  <a:pt x="1676616" y="176249"/>
                  <a:pt x="1589809" y="103909"/>
                </a:cubicBezTo>
                <a:cubicBezTo>
                  <a:pt x="1578520" y="94501"/>
                  <a:pt x="1569926" y="82144"/>
                  <a:pt x="1558637" y="72736"/>
                </a:cubicBezTo>
                <a:cubicBezTo>
                  <a:pt x="1479971" y="7180"/>
                  <a:pt x="1567156" y="91644"/>
                  <a:pt x="1506682" y="31173"/>
                </a:cubicBez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Char char="n"/>
            </a:pPr>
            <a:endParaRPr lang="en-US" sz="9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075218" y="4436919"/>
            <a:ext cx="4364182" cy="2317173"/>
          </a:xfrm>
          <a:custGeom>
            <a:avLst/>
            <a:gdLst>
              <a:gd name="connsiteX0" fmla="*/ 2608118 w 4364182"/>
              <a:gd name="connsiteY0" fmla="*/ 51955 h 2317173"/>
              <a:gd name="connsiteX1" fmla="*/ 2493818 w 4364182"/>
              <a:gd name="connsiteY1" fmla="*/ 62346 h 2317173"/>
              <a:gd name="connsiteX2" fmla="*/ 2452255 w 4364182"/>
              <a:gd name="connsiteY2" fmla="*/ 72737 h 2317173"/>
              <a:gd name="connsiteX3" fmla="*/ 2389909 w 4364182"/>
              <a:gd name="connsiteY3" fmla="*/ 83127 h 2317173"/>
              <a:gd name="connsiteX4" fmla="*/ 2254827 w 4364182"/>
              <a:gd name="connsiteY4" fmla="*/ 72737 h 2317173"/>
              <a:gd name="connsiteX5" fmla="*/ 2088573 w 4364182"/>
              <a:gd name="connsiteY5" fmla="*/ 51955 h 2317173"/>
              <a:gd name="connsiteX6" fmla="*/ 1911927 w 4364182"/>
              <a:gd name="connsiteY6" fmla="*/ 41564 h 2317173"/>
              <a:gd name="connsiteX7" fmla="*/ 1631373 w 4364182"/>
              <a:gd name="connsiteY7" fmla="*/ 20782 h 2317173"/>
              <a:gd name="connsiteX8" fmla="*/ 1537855 w 4364182"/>
              <a:gd name="connsiteY8" fmla="*/ 0 h 2317173"/>
              <a:gd name="connsiteX9" fmla="*/ 1007918 w 4364182"/>
              <a:gd name="connsiteY9" fmla="*/ 10391 h 2317173"/>
              <a:gd name="connsiteX10" fmla="*/ 945573 w 4364182"/>
              <a:gd name="connsiteY10" fmla="*/ 20782 h 2317173"/>
              <a:gd name="connsiteX11" fmla="*/ 872837 w 4364182"/>
              <a:gd name="connsiteY11" fmla="*/ 41564 h 2317173"/>
              <a:gd name="connsiteX12" fmla="*/ 789709 w 4364182"/>
              <a:gd name="connsiteY12" fmla="*/ 62346 h 2317173"/>
              <a:gd name="connsiteX13" fmla="*/ 716973 w 4364182"/>
              <a:gd name="connsiteY13" fmla="*/ 83127 h 2317173"/>
              <a:gd name="connsiteX14" fmla="*/ 675409 w 4364182"/>
              <a:gd name="connsiteY14" fmla="*/ 103909 h 2317173"/>
              <a:gd name="connsiteX15" fmla="*/ 644237 w 4364182"/>
              <a:gd name="connsiteY15" fmla="*/ 114300 h 2317173"/>
              <a:gd name="connsiteX16" fmla="*/ 602673 w 4364182"/>
              <a:gd name="connsiteY16" fmla="*/ 135082 h 2317173"/>
              <a:gd name="connsiteX17" fmla="*/ 561109 w 4364182"/>
              <a:gd name="connsiteY17" fmla="*/ 145473 h 2317173"/>
              <a:gd name="connsiteX18" fmla="*/ 498764 w 4364182"/>
              <a:gd name="connsiteY18" fmla="*/ 166255 h 2317173"/>
              <a:gd name="connsiteX19" fmla="*/ 467591 w 4364182"/>
              <a:gd name="connsiteY19" fmla="*/ 187037 h 2317173"/>
              <a:gd name="connsiteX20" fmla="*/ 426027 w 4364182"/>
              <a:gd name="connsiteY20" fmla="*/ 207818 h 2317173"/>
              <a:gd name="connsiteX21" fmla="*/ 384464 w 4364182"/>
              <a:gd name="connsiteY21" fmla="*/ 249382 h 2317173"/>
              <a:gd name="connsiteX22" fmla="*/ 322118 w 4364182"/>
              <a:gd name="connsiteY22" fmla="*/ 280555 h 2317173"/>
              <a:gd name="connsiteX23" fmla="*/ 290946 w 4364182"/>
              <a:gd name="connsiteY23" fmla="*/ 301337 h 2317173"/>
              <a:gd name="connsiteX24" fmla="*/ 249382 w 4364182"/>
              <a:gd name="connsiteY24" fmla="*/ 322118 h 2317173"/>
              <a:gd name="connsiteX25" fmla="*/ 166255 w 4364182"/>
              <a:gd name="connsiteY25" fmla="*/ 374073 h 2317173"/>
              <a:gd name="connsiteX26" fmla="*/ 135082 w 4364182"/>
              <a:gd name="connsiteY26" fmla="*/ 467591 h 2317173"/>
              <a:gd name="connsiteX27" fmla="*/ 114300 w 4364182"/>
              <a:gd name="connsiteY27" fmla="*/ 509155 h 2317173"/>
              <a:gd name="connsiteX28" fmla="*/ 103909 w 4364182"/>
              <a:gd name="connsiteY28" fmla="*/ 540327 h 2317173"/>
              <a:gd name="connsiteX29" fmla="*/ 83127 w 4364182"/>
              <a:gd name="connsiteY29" fmla="*/ 654627 h 2317173"/>
              <a:gd name="connsiteX30" fmla="*/ 72737 w 4364182"/>
              <a:gd name="connsiteY30" fmla="*/ 696191 h 2317173"/>
              <a:gd name="connsiteX31" fmla="*/ 62346 w 4364182"/>
              <a:gd name="connsiteY31" fmla="*/ 748146 h 2317173"/>
              <a:gd name="connsiteX32" fmla="*/ 41564 w 4364182"/>
              <a:gd name="connsiteY32" fmla="*/ 810491 h 2317173"/>
              <a:gd name="connsiteX33" fmla="*/ 10391 w 4364182"/>
              <a:gd name="connsiteY33" fmla="*/ 924791 h 2317173"/>
              <a:gd name="connsiteX34" fmla="*/ 0 w 4364182"/>
              <a:gd name="connsiteY34" fmla="*/ 966355 h 2317173"/>
              <a:gd name="connsiteX35" fmla="*/ 20782 w 4364182"/>
              <a:gd name="connsiteY35" fmla="*/ 1226127 h 2317173"/>
              <a:gd name="connsiteX36" fmla="*/ 31173 w 4364182"/>
              <a:gd name="connsiteY36" fmla="*/ 1267691 h 2317173"/>
              <a:gd name="connsiteX37" fmla="*/ 51955 w 4364182"/>
              <a:gd name="connsiteY37" fmla="*/ 1298864 h 2317173"/>
              <a:gd name="connsiteX38" fmla="*/ 93518 w 4364182"/>
              <a:gd name="connsiteY38" fmla="*/ 1381991 h 2317173"/>
              <a:gd name="connsiteX39" fmla="*/ 114300 w 4364182"/>
              <a:gd name="connsiteY39" fmla="*/ 1413164 h 2317173"/>
              <a:gd name="connsiteX40" fmla="*/ 135082 w 4364182"/>
              <a:gd name="connsiteY40" fmla="*/ 1454727 h 2317173"/>
              <a:gd name="connsiteX41" fmla="*/ 207818 w 4364182"/>
              <a:gd name="connsiteY41" fmla="*/ 1548246 h 2317173"/>
              <a:gd name="connsiteX42" fmla="*/ 238991 w 4364182"/>
              <a:gd name="connsiteY42" fmla="*/ 1589809 h 2317173"/>
              <a:gd name="connsiteX43" fmla="*/ 290946 w 4364182"/>
              <a:gd name="connsiteY43" fmla="*/ 1672937 h 2317173"/>
              <a:gd name="connsiteX44" fmla="*/ 311727 w 4364182"/>
              <a:gd name="connsiteY44" fmla="*/ 1704109 h 2317173"/>
              <a:gd name="connsiteX45" fmla="*/ 342900 w 4364182"/>
              <a:gd name="connsiteY45" fmla="*/ 1735282 h 2317173"/>
              <a:gd name="connsiteX46" fmla="*/ 363682 w 4364182"/>
              <a:gd name="connsiteY46" fmla="*/ 1766455 h 2317173"/>
              <a:gd name="connsiteX47" fmla="*/ 394855 w 4364182"/>
              <a:gd name="connsiteY47" fmla="*/ 1776846 h 2317173"/>
              <a:gd name="connsiteX48" fmla="*/ 457200 w 4364182"/>
              <a:gd name="connsiteY48" fmla="*/ 1818409 h 2317173"/>
              <a:gd name="connsiteX49" fmla="*/ 540327 w 4364182"/>
              <a:gd name="connsiteY49" fmla="*/ 1859973 h 2317173"/>
              <a:gd name="connsiteX50" fmla="*/ 602673 w 4364182"/>
              <a:gd name="connsiteY50" fmla="*/ 1901537 h 2317173"/>
              <a:gd name="connsiteX51" fmla="*/ 633846 w 4364182"/>
              <a:gd name="connsiteY51" fmla="*/ 1922318 h 2317173"/>
              <a:gd name="connsiteX52" fmla="*/ 706582 w 4364182"/>
              <a:gd name="connsiteY52" fmla="*/ 1953491 h 2317173"/>
              <a:gd name="connsiteX53" fmla="*/ 737755 w 4364182"/>
              <a:gd name="connsiteY53" fmla="*/ 1974273 h 2317173"/>
              <a:gd name="connsiteX54" fmla="*/ 883227 w 4364182"/>
              <a:gd name="connsiteY54" fmla="*/ 2005446 h 2317173"/>
              <a:gd name="connsiteX55" fmla="*/ 924791 w 4364182"/>
              <a:gd name="connsiteY55" fmla="*/ 2015837 h 2317173"/>
              <a:gd name="connsiteX56" fmla="*/ 1049482 w 4364182"/>
              <a:gd name="connsiteY56" fmla="*/ 2026227 h 2317173"/>
              <a:gd name="connsiteX57" fmla="*/ 1184564 w 4364182"/>
              <a:gd name="connsiteY57" fmla="*/ 2047009 h 2317173"/>
              <a:gd name="connsiteX58" fmla="*/ 1267691 w 4364182"/>
              <a:gd name="connsiteY58" fmla="*/ 2067791 h 2317173"/>
              <a:gd name="connsiteX59" fmla="*/ 1309255 w 4364182"/>
              <a:gd name="connsiteY59" fmla="*/ 2078182 h 2317173"/>
              <a:gd name="connsiteX60" fmla="*/ 1454727 w 4364182"/>
              <a:gd name="connsiteY60" fmla="*/ 2098964 h 2317173"/>
              <a:gd name="connsiteX61" fmla="*/ 1641764 w 4364182"/>
              <a:gd name="connsiteY61" fmla="*/ 2119746 h 2317173"/>
              <a:gd name="connsiteX62" fmla="*/ 1683327 w 4364182"/>
              <a:gd name="connsiteY62" fmla="*/ 2130137 h 2317173"/>
              <a:gd name="connsiteX63" fmla="*/ 1735282 w 4364182"/>
              <a:gd name="connsiteY63" fmla="*/ 2140527 h 2317173"/>
              <a:gd name="connsiteX64" fmla="*/ 1776846 w 4364182"/>
              <a:gd name="connsiteY64" fmla="*/ 2150918 h 2317173"/>
              <a:gd name="connsiteX65" fmla="*/ 1828800 w 4364182"/>
              <a:gd name="connsiteY65" fmla="*/ 2161309 h 2317173"/>
              <a:gd name="connsiteX66" fmla="*/ 1911927 w 4364182"/>
              <a:gd name="connsiteY66" fmla="*/ 2182091 h 2317173"/>
              <a:gd name="connsiteX67" fmla="*/ 1953491 w 4364182"/>
              <a:gd name="connsiteY67" fmla="*/ 2202873 h 2317173"/>
              <a:gd name="connsiteX68" fmla="*/ 1995055 w 4364182"/>
              <a:gd name="connsiteY68" fmla="*/ 2213264 h 2317173"/>
              <a:gd name="connsiteX69" fmla="*/ 2098964 w 4364182"/>
              <a:gd name="connsiteY69" fmla="*/ 2234046 h 2317173"/>
              <a:gd name="connsiteX70" fmla="*/ 2171700 w 4364182"/>
              <a:gd name="connsiteY70" fmla="*/ 2244437 h 2317173"/>
              <a:gd name="connsiteX71" fmla="*/ 2234046 w 4364182"/>
              <a:gd name="connsiteY71" fmla="*/ 2254827 h 2317173"/>
              <a:gd name="connsiteX72" fmla="*/ 2452255 w 4364182"/>
              <a:gd name="connsiteY72" fmla="*/ 2275609 h 2317173"/>
              <a:gd name="connsiteX73" fmla="*/ 2691246 w 4364182"/>
              <a:gd name="connsiteY73" fmla="*/ 2286000 h 2317173"/>
              <a:gd name="connsiteX74" fmla="*/ 2930237 w 4364182"/>
              <a:gd name="connsiteY74" fmla="*/ 2317173 h 2317173"/>
              <a:gd name="connsiteX75" fmla="*/ 3138055 w 4364182"/>
              <a:gd name="connsiteY75" fmla="*/ 2296391 h 2317173"/>
              <a:gd name="connsiteX76" fmla="*/ 3231573 w 4364182"/>
              <a:gd name="connsiteY76" fmla="*/ 2275609 h 2317173"/>
              <a:gd name="connsiteX77" fmla="*/ 3293918 w 4364182"/>
              <a:gd name="connsiteY77" fmla="*/ 2265218 h 2317173"/>
              <a:gd name="connsiteX78" fmla="*/ 3325091 w 4364182"/>
              <a:gd name="connsiteY78" fmla="*/ 2254827 h 2317173"/>
              <a:gd name="connsiteX79" fmla="*/ 3387437 w 4364182"/>
              <a:gd name="connsiteY79" fmla="*/ 2244437 h 2317173"/>
              <a:gd name="connsiteX80" fmla="*/ 3439391 w 4364182"/>
              <a:gd name="connsiteY80" fmla="*/ 2234046 h 2317173"/>
              <a:gd name="connsiteX81" fmla="*/ 3979718 w 4364182"/>
              <a:gd name="connsiteY81" fmla="*/ 2234046 h 2317173"/>
              <a:gd name="connsiteX82" fmla="*/ 4042064 w 4364182"/>
              <a:gd name="connsiteY82" fmla="*/ 2213264 h 2317173"/>
              <a:gd name="connsiteX83" fmla="*/ 4083627 w 4364182"/>
              <a:gd name="connsiteY83" fmla="*/ 2202873 h 2317173"/>
              <a:gd name="connsiteX84" fmla="*/ 4114800 w 4364182"/>
              <a:gd name="connsiteY84" fmla="*/ 2192482 h 2317173"/>
              <a:gd name="connsiteX85" fmla="*/ 4187537 w 4364182"/>
              <a:gd name="connsiteY85" fmla="*/ 2140527 h 2317173"/>
              <a:gd name="connsiteX86" fmla="*/ 4249882 w 4364182"/>
              <a:gd name="connsiteY86" fmla="*/ 2078182 h 2317173"/>
              <a:gd name="connsiteX87" fmla="*/ 4281055 w 4364182"/>
              <a:gd name="connsiteY87" fmla="*/ 2026227 h 2317173"/>
              <a:gd name="connsiteX88" fmla="*/ 4301837 w 4364182"/>
              <a:gd name="connsiteY88" fmla="*/ 1953491 h 2317173"/>
              <a:gd name="connsiteX89" fmla="*/ 4312227 w 4364182"/>
              <a:gd name="connsiteY89" fmla="*/ 1683327 h 2317173"/>
              <a:gd name="connsiteX90" fmla="*/ 4322618 w 4364182"/>
              <a:gd name="connsiteY90" fmla="*/ 1641764 h 2317173"/>
              <a:gd name="connsiteX91" fmla="*/ 4343400 w 4364182"/>
              <a:gd name="connsiteY91" fmla="*/ 1309255 h 2317173"/>
              <a:gd name="connsiteX92" fmla="*/ 4353791 w 4364182"/>
              <a:gd name="connsiteY92" fmla="*/ 1153391 h 2317173"/>
              <a:gd name="connsiteX93" fmla="*/ 4364182 w 4364182"/>
              <a:gd name="connsiteY93" fmla="*/ 1101437 h 2317173"/>
              <a:gd name="connsiteX94" fmla="*/ 4353791 w 4364182"/>
              <a:gd name="connsiteY94" fmla="*/ 654627 h 2317173"/>
              <a:gd name="connsiteX95" fmla="*/ 4333009 w 4364182"/>
              <a:gd name="connsiteY95" fmla="*/ 550718 h 2317173"/>
              <a:gd name="connsiteX96" fmla="*/ 4312227 w 4364182"/>
              <a:gd name="connsiteY96" fmla="*/ 488373 h 2317173"/>
              <a:gd name="connsiteX97" fmla="*/ 4301837 w 4364182"/>
              <a:gd name="connsiteY97" fmla="*/ 436418 h 2317173"/>
              <a:gd name="connsiteX98" fmla="*/ 4281055 w 4364182"/>
              <a:gd name="connsiteY98" fmla="*/ 332509 h 2317173"/>
              <a:gd name="connsiteX99" fmla="*/ 4260273 w 4364182"/>
              <a:gd name="connsiteY99" fmla="*/ 301337 h 2317173"/>
              <a:gd name="connsiteX100" fmla="*/ 4218709 w 4364182"/>
              <a:gd name="connsiteY100" fmla="*/ 238991 h 2317173"/>
              <a:gd name="connsiteX101" fmla="*/ 4187537 w 4364182"/>
              <a:gd name="connsiteY101" fmla="*/ 228600 h 2317173"/>
              <a:gd name="connsiteX102" fmla="*/ 4114800 w 4364182"/>
              <a:gd name="connsiteY102" fmla="*/ 187037 h 2317173"/>
              <a:gd name="connsiteX103" fmla="*/ 4083627 w 4364182"/>
              <a:gd name="connsiteY103" fmla="*/ 176646 h 2317173"/>
              <a:gd name="connsiteX104" fmla="*/ 4031673 w 4364182"/>
              <a:gd name="connsiteY104" fmla="*/ 155864 h 2317173"/>
              <a:gd name="connsiteX105" fmla="*/ 3969327 w 4364182"/>
              <a:gd name="connsiteY105" fmla="*/ 145473 h 2317173"/>
              <a:gd name="connsiteX106" fmla="*/ 3886200 w 4364182"/>
              <a:gd name="connsiteY106" fmla="*/ 135082 h 2317173"/>
              <a:gd name="connsiteX107" fmla="*/ 3782291 w 4364182"/>
              <a:gd name="connsiteY107" fmla="*/ 114300 h 2317173"/>
              <a:gd name="connsiteX108" fmla="*/ 3470564 w 4364182"/>
              <a:gd name="connsiteY108" fmla="*/ 124691 h 2317173"/>
              <a:gd name="connsiteX109" fmla="*/ 3397827 w 4364182"/>
              <a:gd name="connsiteY109" fmla="*/ 135082 h 2317173"/>
              <a:gd name="connsiteX110" fmla="*/ 3179618 w 4364182"/>
              <a:gd name="connsiteY110" fmla="*/ 124691 h 2317173"/>
              <a:gd name="connsiteX111" fmla="*/ 2878282 w 4364182"/>
              <a:gd name="connsiteY111" fmla="*/ 124691 h 2317173"/>
              <a:gd name="connsiteX112" fmla="*/ 2847109 w 4364182"/>
              <a:gd name="connsiteY112" fmla="*/ 114300 h 2317173"/>
              <a:gd name="connsiteX113" fmla="*/ 2805546 w 4364182"/>
              <a:gd name="connsiteY113" fmla="*/ 103909 h 2317173"/>
              <a:gd name="connsiteX114" fmla="*/ 2743200 w 4364182"/>
              <a:gd name="connsiteY114" fmla="*/ 83127 h 2317173"/>
              <a:gd name="connsiteX115" fmla="*/ 2701637 w 4364182"/>
              <a:gd name="connsiteY115" fmla="*/ 72737 h 2317173"/>
              <a:gd name="connsiteX116" fmla="*/ 2639291 w 4364182"/>
              <a:gd name="connsiteY116" fmla="*/ 51955 h 2317173"/>
              <a:gd name="connsiteX117" fmla="*/ 2608118 w 4364182"/>
              <a:gd name="connsiteY117" fmla="*/ 41564 h 2317173"/>
              <a:gd name="connsiteX118" fmla="*/ 2514600 w 4364182"/>
              <a:gd name="connsiteY118" fmla="*/ 51955 h 231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364182" h="2317173">
                <a:moveTo>
                  <a:pt x="2608118" y="51955"/>
                </a:moveTo>
                <a:cubicBezTo>
                  <a:pt x="2570018" y="55419"/>
                  <a:pt x="2531740" y="57290"/>
                  <a:pt x="2493818" y="62346"/>
                </a:cubicBezTo>
                <a:cubicBezTo>
                  <a:pt x="2479663" y="64233"/>
                  <a:pt x="2466258" y="69936"/>
                  <a:pt x="2452255" y="72737"/>
                </a:cubicBezTo>
                <a:cubicBezTo>
                  <a:pt x="2431596" y="76869"/>
                  <a:pt x="2410691" y="79664"/>
                  <a:pt x="2389909" y="83127"/>
                </a:cubicBezTo>
                <a:cubicBezTo>
                  <a:pt x="2344882" y="79664"/>
                  <a:pt x="2299739" y="77464"/>
                  <a:pt x="2254827" y="72737"/>
                </a:cubicBezTo>
                <a:cubicBezTo>
                  <a:pt x="2030594" y="49134"/>
                  <a:pt x="2424187" y="76816"/>
                  <a:pt x="2088573" y="51955"/>
                </a:cubicBezTo>
                <a:cubicBezTo>
                  <a:pt x="2029750" y="47598"/>
                  <a:pt x="1970774" y="45576"/>
                  <a:pt x="1911927" y="41564"/>
                </a:cubicBezTo>
                <a:lnTo>
                  <a:pt x="1631373" y="20782"/>
                </a:lnTo>
                <a:cubicBezTo>
                  <a:pt x="1615344" y="16775"/>
                  <a:pt x="1551046" y="0"/>
                  <a:pt x="1537855" y="0"/>
                </a:cubicBezTo>
                <a:cubicBezTo>
                  <a:pt x="1361175" y="0"/>
                  <a:pt x="1184564" y="6927"/>
                  <a:pt x="1007918" y="10391"/>
                </a:cubicBezTo>
                <a:cubicBezTo>
                  <a:pt x="987136" y="13855"/>
                  <a:pt x="966232" y="16650"/>
                  <a:pt x="945573" y="20782"/>
                </a:cubicBezTo>
                <a:cubicBezTo>
                  <a:pt x="880664" y="33764"/>
                  <a:pt x="927312" y="26707"/>
                  <a:pt x="872837" y="41564"/>
                </a:cubicBezTo>
                <a:cubicBezTo>
                  <a:pt x="845281" y="49079"/>
                  <a:pt x="817418" y="55419"/>
                  <a:pt x="789709" y="62346"/>
                </a:cubicBezTo>
                <a:cubicBezTo>
                  <a:pt x="768628" y="67616"/>
                  <a:pt x="737835" y="74186"/>
                  <a:pt x="716973" y="83127"/>
                </a:cubicBezTo>
                <a:cubicBezTo>
                  <a:pt x="702735" y="89229"/>
                  <a:pt x="689647" y="97807"/>
                  <a:pt x="675409" y="103909"/>
                </a:cubicBezTo>
                <a:cubicBezTo>
                  <a:pt x="665342" y="108224"/>
                  <a:pt x="654304" y="109985"/>
                  <a:pt x="644237" y="114300"/>
                </a:cubicBezTo>
                <a:cubicBezTo>
                  <a:pt x="629999" y="120402"/>
                  <a:pt x="617177" y="129643"/>
                  <a:pt x="602673" y="135082"/>
                </a:cubicBezTo>
                <a:cubicBezTo>
                  <a:pt x="589301" y="140096"/>
                  <a:pt x="574788" y="141369"/>
                  <a:pt x="561109" y="145473"/>
                </a:cubicBezTo>
                <a:cubicBezTo>
                  <a:pt x="540127" y="151768"/>
                  <a:pt x="498764" y="166255"/>
                  <a:pt x="498764" y="166255"/>
                </a:cubicBezTo>
                <a:cubicBezTo>
                  <a:pt x="488373" y="173182"/>
                  <a:pt x="478434" y="180841"/>
                  <a:pt x="467591" y="187037"/>
                </a:cubicBezTo>
                <a:cubicBezTo>
                  <a:pt x="454142" y="194722"/>
                  <a:pt x="438419" y="198524"/>
                  <a:pt x="426027" y="207818"/>
                </a:cubicBezTo>
                <a:cubicBezTo>
                  <a:pt x="410352" y="219574"/>
                  <a:pt x="400515" y="238146"/>
                  <a:pt x="384464" y="249382"/>
                </a:cubicBezTo>
                <a:cubicBezTo>
                  <a:pt x="365429" y="262706"/>
                  <a:pt x="342429" y="269271"/>
                  <a:pt x="322118" y="280555"/>
                </a:cubicBezTo>
                <a:cubicBezTo>
                  <a:pt x="311201" y="286620"/>
                  <a:pt x="301789" y="295141"/>
                  <a:pt x="290946" y="301337"/>
                </a:cubicBezTo>
                <a:cubicBezTo>
                  <a:pt x="277497" y="309022"/>
                  <a:pt x="262517" y="313909"/>
                  <a:pt x="249382" y="322118"/>
                </a:cubicBezTo>
                <a:cubicBezTo>
                  <a:pt x="141455" y="389571"/>
                  <a:pt x="271580" y="321409"/>
                  <a:pt x="166255" y="374073"/>
                </a:cubicBezTo>
                <a:lnTo>
                  <a:pt x="135082" y="467591"/>
                </a:lnTo>
                <a:cubicBezTo>
                  <a:pt x="130184" y="482286"/>
                  <a:pt x="120402" y="494917"/>
                  <a:pt x="114300" y="509155"/>
                </a:cubicBezTo>
                <a:cubicBezTo>
                  <a:pt x="109985" y="519222"/>
                  <a:pt x="107373" y="529936"/>
                  <a:pt x="103909" y="540327"/>
                </a:cubicBezTo>
                <a:cubicBezTo>
                  <a:pt x="96387" y="585458"/>
                  <a:pt x="92811" y="611047"/>
                  <a:pt x="83127" y="654627"/>
                </a:cubicBezTo>
                <a:cubicBezTo>
                  <a:pt x="80029" y="668568"/>
                  <a:pt x="75835" y="682250"/>
                  <a:pt x="72737" y="696191"/>
                </a:cubicBezTo>
                <a:cubicBezTo>
                  <a:pt x="68906" y="713432"/>
                  <a:pt x="66993" y="731107"/>
                  <a:pt x="62346" y="748146"/>
                </a:cubicBezTo>
                <a:cubicBezTo>
                  <a:pt x="56582" y="769280"/>
                  <a:pt x="48491" y="789709"/>
                  <a:pt x="41564" y="810491"/>
                </a:cubicBezTo>
                <a:cubicBezTo>
                  <a:pt x="22142" y="868757"/>
                  <a:pt x="33828" y="831046"/>
                  <a:pt x="10391" y="924791"/>
                </a:cubicBezTo>
                <a:lnTo>
                  <a:pt x="0" y="966355"/>
                </a:lnTo>
                <a:cubicBezTo>
                  <a:pt x="6927" y="1052946"/>
                  <a:pt x="11843" y="1139721"/>
                  <a:pt x="20782" y="1226127"/>
                </a:cubicBezTo>
                <a:cubicBezTo>
                  <a:pt x="22252" y="1240332"/>
                  <a:pt x="25547" y="1254565"/>
                  <a:pt x="31173" y="1267691"/>
                </a:cubicBezTo>
                <a:cubicBezTo>
                  <a:pt x="36092" y="1279170"/>
                  <a:pt x="45975" y="1287900"/>
                  <a:pt x="51955" y="1298864"/>
                </a:cubicBezTo>
                <a:cubicBezTo>
                  <a:pt x="66790" y="1326061"/>
                  <a:pt x="76334" y="1356214"/>
                  <a:pt x="93518" y="1381991"/>
                </a:cubicBezTo>
                <a:cubicBezTo>
                  <a:pt x="100445" y="1392382"/>
                  <a:pt x="108104" y="1402321"/>
                  <a:pt x="114300" y="1413164"/>
                </a:cubicBezTo>
                <a:cubicBezTo>
                  <a:pt x="121985" y="1426613"/>
                  <a:pt x="126265" y="1441991"/>
                  <a:pt x="135082" y="1454727"/>
                </a:cubicBezTo>
                <a:cubicBezTo>
                  <a:pt x="157561" y="1487197"/>
                  <a:pt x="183740" y="1516944"/>
                  <a:pt x="207818" y="1548246"/>
                </a:cubicBezTo>
                <a:cubicBezTo>
                  <a:pt x="218377" y="1561973"/>
                  <a:pt x="231246" y="1574319"/>
                  <a:pt x="238991" y="1589809"/>
                </a:cubicBezTo>
                <a:cubicBezTo>
                  <a:pt x="271540" y="1654907"/>
                  <a:pt x="245982" y="1609987"/>
                  <a:pt x="290946" y="1672937"/>
                </a:cubicBezTo>
                <a:cubicBezTo>
                  <a:pt x="298204" y="1683099"/>
                  <a:pt x="303732" y="1694515"/>
                  <a:pt x="311727" y="1704109"/>
                </a:cubicBezTo>
                <a:cubicBezTo>
                  <a:pt x="321135" y="1715398"/>
                  <a:pt x="333492" y="1723993"/>
                  <a:pt x="342900" y="1735282"/>
                </a:cubicBezTo>
                <a:cubicBezTo>
                  <a:pt x="350895" y="1744876"/>
                  <a:pt x="353930" y="1758654"/>
                  <a:pt x="363682" y="1766455"/>
                </a:cubicBezTo>
                <a:cubicBezTo>
                  <a:pt x="372235" y="1773297"/>
                  <a:pt x="385280" y="1771527"/>
                  <a:pt x="394855" y="1776846"/>
                </a:cubicBezTo>
                <a:cubicBezTo>
                  <a:pt x="416688" y="1788976"/>
                  <a:pt x="434860" y="1807239"/>
                  <a:pt x="457200" y="1818409"/>
                </a:cubicBezTo>
                <a:lnTo>
                  <a:pt x="540327" y="1859973"/>
                </a:lnTo>
                <a:cubicBezTo>
                  <a:pt x="562667" y="1871143"/>
                  <a:pt x="581891" y="1887682"/>
                  <a:pt x="602673" y="1901537"/>
                </a:cubicBezTo>
                <a:cubicBezTo>
                  <a:pt x="613064" y="1908464"/>
                  <a:pt x="621999" y="1918369"/>
                  <a:pt x="633846" y="1922318"/>
                </a:cubicBezTo>
                <a:cubicBezTo>
                  <a:pt x="668818" y="1933976"/>
                  <a:pt x="670630" y="1932947"/>
                  <a:pt x="706582" y="1953491"/>
                </a:cubicBezTo>
                <a:cubicBezTo>
                  <a:pt x="717425" y="1959687"/>
                  <a:pt x="726343" y="1969201"/>
                  <a:pt x="737755" y="1974273"/>
                </a:cubicBezTo>
                <a:cubicBezTo>
                  <a:pt x="803397" y="2003447"/>
                  <a:pt x="807931" y="1992897"/>
                  <a:pt x="883227" y="2005446"/>
                </a:cubicBezTo>
                <a:cubicBezTo>
                  <a:pt x="897314" y="2007794"/>
                  <a:pt x="910620" y="2014066"/>
                  <a:pt x="924791" y="2015837"/>
                </a:cubicBezTo>
                <a:cubicBezTo>
                  <a:pt x="966177" y="2021010"/>
                  <a:pt x="1008003" y="2021861"/>
                  <a:pt x="1049482" y="2026227"/>
                </a:cubicBezTo>
                <a:cubicBezTo>
                  <a:pt x="1085768" y="2030046"/>
                  <a:pt x="1147358" y="2040808"/>
                  <a:pt x="1184564" y="2047009"/>
                </a:cubicBezTo>
                <a:cubicBezTo>
                  <a:pt x="1240268" y="2065577"/>
                  <a:pt x="1192458" y="2051072"/>
                  <a:pt x="1267691" y="2067791"/>
                </a:cubicBezTo>
                <a:cubicBezTo>
                  <a:pt x="1281632" y="2070889"/>
                  <a:pt x="1295251" y="2075381"/>
                  <a:pt x="1309255" y="2078182"/>
                </a:cubicBezTo>
                <a:cubicBezTo>
                  <a:pt x="1349560" y="2086243"/>
                  <a:pt x="1416416" y="2095133"/>
                  <a:pt x="1454727" y="2098964"/>
                </a:cubicBezTo>
                <a:cubicBezTo>
                  <a:pt x="1556404" y="2109132"/>
                  <a:pt x="1560509" y="2103495"/>
                  <a:pt x="1641764" y="2119746"/>
                </a:cubicBezTo>
                <a:cubicBezTo>
                  <a:pt x="1655767" y="2122547"/>
                  <a:pt x="1669386" y="2127039"/>
                  <a:pt x="1683327" y="2130137"/>
                </a:cubicBezTo>
                <a:cubicBezTo>
                  <a:pt x="1700568" y="2133968"/>
                  <a:pt x="1718041" y="2136696"/>
                  <a:pt x="1735282" y="2140527"/>
                </a:cubicBezTo>
                <a:cubicBezTo>
                  <a:pt x="1749223" y="2143625"/>
                  <a:pt x="1762905" y="2147820"/>
                  <a:pt x="1776846" y="2150918"/>
                </a:cubicBezTo>
                <a:cubicBezTo>
                  <a:pt x="1794086" y="2154749"/>
                  <a:pt x="1811591" y="2157338"/>
                  <a:pt x="1828800" y="2161309"/>
                </a:cubicBezTo>
                <a:cubicBezTo>
                  <a:pt x="1856630" y="2167731"/>
                  <a:pt x="1886381" y="2169318"/>
                  <a:pt x="1911927" y="2182091"/>
                </a:cubicBezTo>
                <a:cubicBezTo>
                  <a:pt x="1925782" y="2189018"/>
                  <a:pt x="1938987" y="2197434"/>
                  <a:pt x="1953491" y="2202873"/>
                </a:cubicBezTo>
                <a:cubicBezTo>
                  <a:pt x="1966863" y="2207887"/>
                  <a:pt x="1981091" y="2210272"/>
                  <a:pt x="1995055" y="2213264"/>
                </a:cubicBezTo>
                <a:cubicBezTo>
                  <a:pt x="2029593" y="2220665"/>
                  <a:pt x="2064328" y="2227119"/>
                  <a:pt x="2098964" y="2234046"/>
                </a:cubicBezTo>
                <a:cubicBezTo>
                  <a:pt x="2122980" y="2238849"/>
                  <a:pt x="2147493" y="2240713"/>
                  <a:pt x="2171700" y="2244437"/>
                </a:cubicBezTo>
                <a:cubicBezTo>
                  <a:pt x="2192524" y="2247641"/>
                  <a:pt x="2213162" y="2252043"/>
                  <a:pt x="2234046" y="2254827"/>
                </a:cubicBezTo>
                <a:cubicBezTo>
                  <a:pt x="2289343" y="2262200"/>
                  <a:pt x="2402256" y="2272752"/>
                  <a:pt x="2452255" y="2275609"/>
                </a:cubicBezTo>
                <a:cubicBezTo>
                  <a:pt x="2531864" y="2280158"/>
                  <a:pt x="2611582" y="2282536"/>
                  <a:pt x="2691246" y="2286000"/>
                </a:cubicBezTo>
                <a:cubicBezTo>
                  <a:pt x="2867768" y="2311218"/>
                  <a:pt x="2788035" y="2301373"/>
                  <a:pt x="2930237" y="2317173"/>
                </a:cubicBezTo>
                <a:cubicBezTo>
                  <a:pt x="3006675" y="2310803"/>
                  <a:pt x="3064481" y="2307710"/>
                  <a:pt x="3138055" y="2296391"/>
                </a:cubicBezTo>
                <a:cubicBezTo>
                  <a:pt x="3216687" y="2284294"/>
                  <a:pt x="3162627" y="2289398"/>
                  <a:pt x="3231573" y="2275609"/>
                </a:cubicBezTo>
                <a:cubicBezTo>
                  <a:pt x="3252232" y="2271477"/>
                  <a:pt x="3273351" y="2269788"/>
                  <a:pt x="3293918" y="2265218"/>
                </a:cubicBezTo>
                <a:cubicBezTo>
                  <a:pt x="3304610" y="2262842"/>
                  <a:pt x="3314399" y="2257203"/>
                  <a:pt x="3325091" y="2254827"/>
                </a:cubicBezTo>
                <a:cubicBezTo>
                  <a:pt x="3345658" y="2250257"/>
                  <a:pt x="3366708" y="2248206"/>
                  <a:pt x="3387437" y="2244437"/>
                </a:cubicBezTo>
                <a:cubicBezTo>
                  <a:pt x="3404813" y="2241278"/>
                  <a:pt x="3422073" y="2237510"/>
                  <a:pt x="3439391" y="2234046"/>
                </a:cubicBezTo>
                <a:cubicBezTo>
                  <a:pt x="3621617" y="2239924"/>
                  <a:pt x="3798359" y="2254197"/>
                  <a:pt x="3979718" y="2234046"/>
                </a:cubicBezTo>
                <a:cubicBezTo>
                  <a:pt x="4001490" y="2231627"/>
                  <a:pt x="4021282" y="2220191"/>
                  <a:pt x="4042064" y="2213264"/>
                </a:cubicBezTo>
                <a:cubicBezTo>
                  <a:pt x="4055612" y="2208748"/>
                  <a:pt x="4069896" y="2206796"/>
                  <a:pt x="4083627" y="2202873"/>
                </a:cubicBezTo>
                <a:cubicBezTo>
                  <a:pt x="4094159" y="2199864"/>
                  <a:pt x="4104409" y="2195946"/>
                  <a:pt x="4114800" y="2192482"/>
                </a:cubicBezTo>
                <a:cubicBezTo>
                  <a:pt x="4136484" y="2178026"/>
                  <a:pt x="4169125" y="2157098"/>
                  <a:pt x="4187537" y="2140527"/>
                </a:cubicBezTo>
                <a:cubicBezTo>
                  <a:pt x="4209382" y="2120866"/>
                  <a:pt x="4234761" y="2103383"/>
                  <a:pt x="4249882" y="2078182"/>
                </a:cubicBezTo>
                <a:cubicBezTo>
                  <a:pt x="4260273" y="2060864"/>
                  <a:pt x="4272023" y="2044291"/>
                  <a:pt x="4281055" y="2026227"/>
                </a:cubicBezTo>
                <a:cubicBezTo>
                  <a:pt x="4288509" y="2011319"/>
                  <a:pt x="4298507" y="1966810"/>
                  <a:pt x="4301837" y="1953491"/>
                </a:cubicBezTo>
                <a:cubicBezTo>
                  <a:pt x="4305300" y="1863436"/>
                  <a:pt x="4306232" y="1773249"/>
                  <a:pt x="4312227" y="1683327"/>
                </a:cubicBezTo>
                <a:cubicBezTo>
                  <a:pt x="4313177" y="1669078"/>
                  <a:pt x="4321754" y="1656019"/>
                  <a:pt x="4322618" y="1641764"/>
                </a:cubicBezTo>
                <a:cubicBezTo>
                  <a:pt x="4343357" y="1299569"/>
                  <a:pt x="4300139" y="1439034"/>
                  <a:pt x="4343400" y="1309255"/>
                </a:cubicBezTo>
                <a:cubicBezTo>
                  <a:pt x="4346864" y="1257300"/>
                  <a:pt x="4348610" y="1205203"/>
                  <a:pt x="4353791" y="1153391"/>
                </a:cubicBezTo>
                <a:cubicBezTo>
                  <a:pt x="4355548" y="1135818"/>
                  <a:pt x="4364182" y="1119098"/>
                  <a:pt x="4364182" y="1101437"/>
                </a:cubicBezTo>
                <a:cubicBezTo>
                  <a:pt x="4364182" y="952460"/>
                  <a:pt x="4359867" y="803480"/>
                  <a:pt x="4353791" y="654627"/>
                </a:cubicBezTo>
                <a:cubicBezTo>
                  <a:pt x="4352906" y="632955"/>
                  <a:pt x="4340474" y="575603"/>
                  <a:pt x="4333009" y="550718"/>
                </a:cubicBezTo>
                <a:cubicBezTo>
                  <a:pt x="4326714" y="529736"/>
                  <a:pt x="4316523" y="509854"/>
                  <a:pt x="4312227" y="488373"/>
                </a:cubicBezTo>
                <a:cubicBezTo>
                  <a:pt x="4308764" y="471055"/>
                  <a:pt x="4304740" y="453839"/>
                  <a:pt x="4301837" y="436418"/>
                </a:cubicBezTo>
                <a:cubicBezTo>
                  <a:pt x="4297051" y="407701"/>
                  <a:pt x="4295991" y="362382"/>
                  <a:pt x="4281055" y="332509"/>
                </a:cubicBezTo>
                <a:cubicBezTo>
                  <a:pt x="4275470" y="321339"/>
                  <a:pt x="4267200" y="311728"/>
                  <a:pt x="4260273" y="301337"/>
                </a:cubicBezTo>
                <a:cubicBezTo>
                  <a:pt x="4249379" y="268655"/>
                  <a:pt x="4252067" y="261230"/>
                  <a:pt x="4218709" y="238991"/>
                </a:cubicBezTo>
                <a:cubicBezTo>
                  <a:pt x="4209596" y="232915"/>
                  <a:pt x="4197333" y="233498"/>
                  <a:pt x="4187537" y="228600"/>
                </a:cubicBezTo>
                <a:cubicBezTo>
                  <a:pt x="4083199" y="176430"/>
                  <a:pt x="4242297" y="241677"/>
                  <a:pt x="4114800" y="187037"/>
                </a:cubicBezTo>
                <a:cubicBezTo>
                  <a:pt x="4104732" y="182722"/>
                  <a:pt x="4093883" y="180492"/>
                  <a:pt x="4083627" y="176646"/>
                </a:cubicBezTo>
                <a:cubicBezTo>
                  <a:pt x="4066163" y="170097"/>
                  <a:pt x="4049668" y="160772"/>
                  <a:pt x="4031673" y="155864"/>
                </a:cubicBezTo>
                <a:cubicBezTo>
                  <a:pt x="4011347" y="150320"/>
                  <a:pt x="3990184" y="148453"/>
                  <a:pt x="3969327" y="145473"/>
                </a:cubicBezTo>
                <a:cubicBezTo>
                  <a:pt x="3941683" y="141524"/>
                  <a:pt x="3913745" y="139673"/>
                  <a:pt x="3886200" y="135082"/>
                </a:cubicBezTo>
                <a:cubicBezTo>
                  <a:pt x="3851358" y="129275"/>
                  <a:pt x="3782291" y="114300"/>
                  <a:pt x="3782291" y="114300"/>
                </a:cubicBezTo>
                <a:cubicBezTo>
                  <a:pt x="3678382" y="117764"/>
                  <a:pt x="3574379" y="119079"/>
                  <a:pt x="3470564" y="124691"/>
                </a:cubicBezTo>
                <a:cubicBezTo>
                  <a:pt x="3446108" y="126013"/>
                  <a:pt x="3422319" y="135082"/>
                  <a:pt x="3397827" y="135082"/>
                </a:cubicBezTo>
                <a:cubicBezTo>
                  <a:pt x="3325008" y="135082"/>
                  <a:pt x="3252354" y="128155"/>
                  <a:pt x="3179618" y="124691"/>
                </a:cubicBezTo>
                <a:cubicBezTo>
                  <a:pt x="3029516" y="136237"/>
                  <a:pt x="3040006" y="141715"/>
                  <a:pt x="2878282" y="124691"/>
                </a:cubicBezTo>
                <a:cubicBezTo>
                  <a:pt x="2867389" y="123544"/>
                  <a:pt x="2857641" y="117309"/>
                  <a:pt x="2847109" y="114300"/>
                </a:cubicBezTo>
                <a:cubicBezTo>
                  <a:pt x="2833378" y="110377"/>
                  <a:pt x="2819224" y="108013"/>
                  <a:pt x="2805546" y="103909"/>
                </a:cubicBezTo>
                <a:cubicBezTo>
                  <a:pt x="2784564" y="97614"/>
                  <a:pt x="2764452" y="88440"/>
                  <a:pt x="2743200" y="83127"/>
                </a:cubicBezTo>
                <a:cubicBezTo>
                  <a:pt x="2729346" y="79664"/>
                  <a:pt x="2715315" y="76840"/>
                  <a:pt x="2701637" y="72737"/>
                </a:cubicBezTo>
                <a:cubicBezTo>
                  <a:pt x="2680655" y="66442"/>
                  <a:pt x="2660073" y="58882"/>
                  <a:pt x="2639291" y="51955"/>
                </a:cubicBezTo>
                <a:lnTo>
                  <a:pt x="2608118" y="41564"/>
                </a:lnTo>
                <a:cubicBezTo>
                  <a:pt x="2528524" y="52935"/>
                  <a:pt x="2559873" y="51955"/>
                  <a:pt x="2514600" y="51955"/>
                </a:cubicBez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Char char="n"/>
            </a:pPr>
            <a:endParaRPr lang="en-US" sz="9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35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es.ncsu.edu/resources/crops/ag546-1/helix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6075218" y="4436919"/>
            <a:ext cx="4364182" cy="2317173"/>
          </a:xfrm>
          <a:custGeom>
            <a:avLst/>
            <a:gdLst>
              <a:gd name="connsiteX0" fmla="*/ 2608118 w 4364182"/>
              <a:gd name="connsiteY0" fmla="*/ 51955 h 2317173"/>
              <a:gd name="connsiteX1" fmla="*/ 2493818 w 4364182"/>
              <a:gd name="connsiteY1" fmla="*/ 62346 h 2317173"/>
              <a:gd name="connsiteX2" fmla="*/ 2452255 w 4364182"/>
              <a:gd name="connsiteY2" fmla="*/ 72737 h 2317173"/>
              <a:gd name="connsiteX3" fmla="*/ 2389909 w 4364182"/>
              <a:gd name="connsiteY3" fmla="*/ 83127 h 2317173"/>
              <a:gd name="connsiteX4" fmla="*/ 2254827 w 4364182"/>
              <a:gd name="connsiteY4" fmla="*/ 72737 h 2317173"/>
              <a:gd name="connsiteX5" fmla="*/ 2088573 w 4364182"/>
              <a:gd name="connsiteY5" fmla="*/ 51955 h 2317173"/>
              <a:gd name="connsiteX6" fmla="*/ 1911927 w 4364182"/>
              <a:gd name="connsiteY6" fmla="*/ 41564 h 2317173"/>
              <a:gd name="connsiteX7" fmla="*/ 1631373 w 4364182"/>
              <a:gd name="connsiteY7" fmla="*/ 20782 h 2317173"/>
              <a:gd name="connsiteX8" fmla="*/ 1537855 w 4364182"/>
              <a:gd name="connsiteY8" fmla="*/ 0 h 2317173"/>
              <a:gd name="connsiteX9" fmla="*/ 1007918 w 4364182"/>
              <a:gd name="connsiteY9" fmla="*/ 10391 h 2317173"/>
              <a:gd name="connsiteX10" fmla="*/ 945573 w 4364182"/>
              <a:gd name="connsiteY10" fmla="*/ 20782 h 2317173"/>
              <a:gd name="connsiteX11" fmla="*/ 872837 w 4364182"/>
              <a:gd name="connsiteY11" fmla="*/ 41564 h 2317173"/>
              <a:gd name="connsiteX12" fmla="*/ 789709 w 4364182"/>
              <a:gd name="connsiteY12" fmla="*/ 62346 h 2317173"/>
              <a:gd name="connsiteX13" fmla="*/ 716973 w 4364182"/>
              <a:gd name="connsiteY13" fmla="*/ 83127 h 2317173"/>
              <a:gd name="connsiteX14" fmla="*/ 675409 w 4364182"/>
              <a:gd name="connsiteY14" fmla="*/ 103909 h 2317173"/>
              <a:gd name="connsiteX15" fmla="*/ 644237 w 4364182"/>
              <a:gd name="connsiteY15" fmla="*/ 114300 h 2317173"/>
              <a:gd name="connsiteX16" fmla="*/ 602673 w 4364182"/>
              <a:gd name="connsiteY16" fmla="*/ 135082 h 2317173"/>
              <a:gd name="connsiteX17" fmla="*/ 561109 w 4364182"/>
              <a:gd name="connsiteY17" fmla="*/ 145473 h 2317173"/>
              <a:gd name="connsiteX18" fmla="*/ 498764 w 4364182"/>
              <a:gd name="connsiteY18" fmla="*/ 166255 h 2317173"/>
              <a:gd name="connsiteX19" fmla="*/ 467591 w 4364182"/>
              <a:gd name="connsiteY19" fmla="*/ 187037 h 2317173"/>
              <a:gd name="connsiteX20" fmla="*/ 426027 w 4364182"/>
              <a:gd name="connsiteY20" fmla="*/ 207818 h 2317173"/>
              <a:gd name="connsiteX21" fmla="*/ 384464 w 4364182"/>
              <a:gd name="connsiteY21" fmla="*/ 249382 h 2317173"/>
              <a:gd name="connsiteX22" fmla="*/ 322118 w 4364182"/>
              <a:gd name="connsiteY22" fmla="*/ 280555 h 2317173"/>
              <a:gd name="connsiteX23" fmla="*/ 290946 w 4364182"/>
              <a:gd name="connsiteY23" fmla="*/ 301337 h 2317173"/>
              <a:gd name="connsiteX24" fmla="*/ 249382 w 4364182"/>
              <a:gd name="connsiteY24" fmla="*/ 322118 h 2317173"/>
              <a:gd name="connsiteX25" fmla="*/ 166255 w 4364182"/>
              <a:gd name="connsiteY25" fmla="*/ 374073 h 2317173"/>
              <a:gd name="connsiteX26" fmla="*/ 135082 w 4364182"/>
              <a:gd name="connsiteY26" fmla="*/ 467591 h 2317173"/>
              <a:gd name="connsiteX27" fmla="*/ 114300 w 4364182"/>
              <a:gd name="connsiteY27" fmla="*/ 509155 h 2317173"/>
              <a:gd name="connsiteX28" fmla="*/ 103909 w 4364182"/>
              <a:gd name="connsiteY28" fmla="*/ 540327 h 2317173"/>
              <a:gd name="connsiteX29" fmla="*/ 83127 w 4364182"/>
              <a:gd name="connsiteY29" fmla="*/ 654627 h 2317173"/>
              <a:gd name="connsiteX30" fmla="*/ 72737 w 4364182"/>
              <a:gd name="connsiteY30" fmla="*/ 696191 h 2317173"/>
              <a:gd name="connsiteX31" fmla="*/ 62346 w 4364182"/>
              <a:gd name="connsiteY31" fmla="*/ 748146 h 2317173"/>
              <a:gd name="connsiteX32" fmla="*/ 41564 w 4364182"/>
              <a:gd name="connsiteY32" fmla="*/ 810491 h 2317173"/>
              <a:gd name="connsiteX33" fmla="*/ 10391 w 4364182"/>
              <a:gd name="connsiteY33" fmla="*/ 924791 h 2317173"/>
              <a:gd name="connsiteX34" fmla="*/ 0 w 4364182"/>
              <a:gd name="connsiteY34" fmla="*/ 966355 h 2317173"/>
              <a:gd name="connsiteX35" fmla="*/ 20782 w 4364182"/>
              <a:gd name="connsiteY35" fmla="*/ 1226127 h 2317173"/>
              <a:gd name="connsiteX36" fmla="*/ 31173 w 4364182"/>
              <a:gd name="connsiteY36" fmla="*/ 1267691 h 2317173"/>
              <a:gd name="connsiteX37" fmla="*/ 51955 w 4364182"/>
              <a:gd name="connsiteY37" fmla="*/ 1298864 h 2317173"/>
              <a:gd name="connsiteX38" fmla="*/ 93518 w 4364182"/>
              <a:gd name="connsiteY38" fmla="*/ 1381991 h 2317173"/>
              <a:gd name="connsiteX39" fmla="*/ 114300 w 4364182"/>
              <a:gd name="connsiteY39" fmla="*/ 1413164 h 2317173"/>
              <a:gd name="connsiteX40" fmla="*/ 135082 w 4364182"/>
              <a:gd name="connsiteY40" fmla="*/ 1454727 h 2317173"/>
              <a:gd name="connsiteX41" fmla="*/ 207818 w 4364182"/>
              <a:gd name="connsiteY41" fmla="*/ 1548246 h 2317173"/>
              <a:gd name="connsiteX42" fmla="*/ 238991 w 4364182"/>
              <a:gd name="connsiteY42" fmla="*/ 1589809 h 2317173"/>
              <a:gd name="connsiteX43" fmla="*/ 290946 w 4364182"/>
              <a:gd name="connsiteY43" fmla="*/ 1672937 h 2317173"/>
              <a:gd name="connsiteX44" fmla="*/ 311727 w 4364182"/>
              <a:gd name="connsiteY44" fmla="*/ 1704109 h 2317173"/>
              <a:gd name="connsiteX45" fmla="*/ 342900 w 4364182"/>
              <a:gd name="connsiteY45" fmla="*/ 1735282 h 2317173"/>
              <a:gd name="connsiteX46" fmla="*/ 363682 w 4364182"/>
              <a:gd name="connsiteY46" fmla="*/ 1766455 h 2317173"/>
              <a:gd name="connsiteX47" fmla="*/ 394855 w 4364182"/>
              <a:gd name="connsiteY47" fmla="*/ 1776846 h 2317173"/>
              <a:gd name="connsiteX48" fmla="*/ 457200 w 4364182"/>
              <a:gd name="connsiteY48" fmla="*/ 1818409 h 2317173"/>
              <a:gd name="connsiteX49" fmla="*/ 540327 w 4364182"/>
              <a:gd name="connsiteY49" fmla="*/ 1859973 h 2317173"/>
              <a:gd name="connsiteX50" fmla="*/ 602673 w 4364182"/>
              <a:gd name="connsiteY50" fmla="*/ 1901537 h 2317173"/>
              <a:gd name="connsiteX51" fmla="*/ 633846 w 4364182"/>
              <a:gd name="connsiteY51" fmla="*/ 1922318 h 2317173"/>
              <a:gd name="connsiteX52" fmla="*/ 706582 w 4364182"/>
              <a:gd name="connsiteY52" fmla="*/ 1953491 h 2317173"/>
              <a:gd name="connsiteX53" fmla="*/ 737755 w 4364182"/>
              <a:gd name="connsiteY53" fmla="*/ 1974273 h 2317173"/>
              <a:gd name="connsiteX54" fmla="*/ 883227 w 4364182"/>
              <a:gd name="connsiteY54" fmla="*/ 2005446 h 2317173"/>
              <a:gd name="connsiteX55" fmla="*/ 924791 w 4364182"/>
              <a:gd name="connsiteY55" fmla="*/ 2015837 h 2317173"/>
              <a:gd name="connsiteX56" fmla="*/ 1049482 w 4364182"/>
              <a:gd name="connsiteY56" fmla="*/ 2026227 h 2317173"/>
              <a:gd name="connsiteX57" fmla="*/ 1184564 w 4364182"/>
              <a:gd name="connsiteY57" fmla="*/ 2047009 h 2317173"/>
              <a:gd name="connsiteX58" fmla="*/ 1267691 w 4364182"/>
              <a:gd name="connsiteY58" fmla="*/ 2067791 h 2317173"/>
              <a:gd name="connsiteX59" fmla="*/ 1309255 w 4364182"/>
              <a:gd name="connsiteY59" fmla="*/ 2078182 h 2317173"/>
              <a:gd name="connsiteX60" fmla="*/ 1454727 w 4364182"/>
              <a:gd name="connsiteY60" fmla="*/ 2098964 h 2317173"/>
              <a:gd name="connsiteX61" fmla="*/ 1641764 w 4364182"/>
              <a:gd name="connsiteY61" fmla="*/ 2119746 h 2317173"/>
              <a:gd name="connsiteX62" fmla="*/ 1683327 w 4364182"/>
              <a:gd name="connsiteY62" fmla="*/ 2130137 h 2317173"/>
              <a:gd name="connsiteX63" fmla="*/ 1735282 w 4364182"/>
              <a:gd name="connsiteY63" fmla="*/ 2140527 h 2317173"/>
              <a:gd name="connsiteX64" fmla="*/ 1776846 w 4364182"/>
              <a:gd name="connsiteY64" fmla="*/ 2150918 h 2317173"/>
              <a:gd name="connsiteX65" fmla="*/ 1828800 w 4364182"/>
              <a:gd name="connsiteY65" fmla="*/ 2161309 h 2317173"/>
              <a:gd name="connsiteX66" fmla="*/ 1911927 w 4364182"/>
              <a:gd name="connsiteY66" fmla="*/ 2182091 h 2317173"/>
              <a:gd name="connsiteX67" fmla="*/ 1953491 w 4364182"/>
              <a:gd name="connsiteY67" fmla="*/ 2202873 h 2317173"/>
              <a:gd name="connsiteX68" fmla="*/ 1995055 w 4364182"/>
              <a:gd name="connsiteY68" fmla="*/ 2213264 h 2317173"/>
              <a:gd name="connsiteX69" fmla="*/ 2098964 w 4364182"/>
              <a:gd name="connsiteY69" fmla="*/ 2234046 h 2317173"/>
              <a:gd name="connsiteX70" fmla="*/ 2171700 w 4364182"/>
              <a:gd name="connsiteY70" fmla="*/ 2244437 h 2317173"/>
              <a:gd name="connsiteX71" fmla="*/ 2234046 w 4364182"/>
              <a:gd name="connsiteY71" fmla="*/ 2254827 h 2317173"/>
              <a:gd name="connsiteX72" fmla="*/ 2452255 w 4364182"/>
              <a:gd name="connsiteY72" fmla="*/ 2275609 h 2317173"/>
              <a:gd name="connsiteX73" fmla="*/ 2691246 w 4364182"/>
              <a:gd name="connsiteY73" fmla="*/ 2286000 h 2317173"/>
              <a:gd name="connsiteX74" fmla="*/ 2930237 w 4364182"/>
              <a:gd name="connsiteY74" fmla="*/ 2317173 h 2317173"/>
              <a:gd name="connsiteX75" fmla="*/ 3138055 w 4364182"/>
              <a:gd name="connsiteY75" fmla="*/ 2296391 h 2317173"/>
              <a:gd name="connsiteX76" fmla="*/ 3231573 w 4364182"/>
              <a:gd name="connsiteY76" fmla="*/ 2275609 h 2317173"/>
              <a:gd name="connsiteX77" fmla="*/ 3293918 w 4364182"/>
              <a:gd name="connsiteY77" fmla="*/ 2265218 h 2317173"/>
              <a:gd name="connsiteX78" fmla="*/ 3325091 w 4364182"/>
              <a:gd name="connsiteY78" fmla="*/ 2254827 h 2317173"/>
              <a:gd name="connsiteX79" fmla="*/ 3387437 w 4364182"/>
              <a:gd name="connsiteY79" fmla="*/ 2244437 h 2317173"/>
              <a:gd name="connsiteX80" fmla="*/ 3439391 w 4364182"/>
              <a:gd name="connsiteY80" fmla="*/ 2234046 h 2317173"/>
              <a:gd name="connsiteX81" fmla="*/ 3979718 w 4364182"/>
              <a:gd name="connsiteY81" fmla="*/ 2234046 h 2317173"/>
              <a:gd name="connsiteX82" fmla="*/ 4042064 w 4364182"/>
              <a:gd name="connsiteY82" fmla="*/ 2213264 h 2317173"/>
              <a:gd name="connsiteX83" fmla="*/ 4083627 w 4364182"/>
              <a:gd name="connsiteY83" fmla="*/ 2202873 h 2317173"/>
              <a:gd name="connsiteX84" fmla="*/ 4114800 w 4364182"/>
              <a:gd name="connsiteY84" fmla="*/ 2192482 h 2317173"/>
              <a:gd name="connsiteX85" fmla="*/ 4187537 w 4364182"/>
              <a:gd name="connsiteY85" fmla="*/ 2140527 h 2317173"/>
              <a:gd name="connsiteX86" fmla="*/ 4249882 w 4364182"/>
              <a:gd name="connsiteY86" fmla="*/ 2078182 h 2317173"/>
              <a:gd name="connsiteX87" fmla="*/ 4281055 w 4364182"/>
              <a:gd name="connsiteY87" fmla="*/ 2026227 h 2317173"/>
              <a:gd name="connsiteX88" fmla="*/ 4301837 w 4364182"/>
              <a:gd name="connsiteY88" fmla="*/ 1953491 h 2317173"/>
              <a:gd name="connsiteX89" fmla="*/ 4312227 w 4364182"/>
              <a:gd name="connsiteY89" fmla="*/ 1683327 h 2317173"/>
              <a:gd name="connsiteX90" fmla="*/ 4322618 w 4364182"/>
              <a:gd name="connsiteY90" fmla="*/ 1641764 h 2317173"/>
              <a:gd name="connsiteX91" fmla="*/ 4343400 w 4364182"/>
              <a:gd name="connsiteY91" fmla="*/ 1309255 h 2317173"/>
              <a:gd name="connsiteX92" fmla="*/ 4353791 w 4364182"/>
              <a:gd name="connsiteY92" fmla="*/ 1153391 h 2317173"/>
              <a:gd name="connsiteX93" fmla="*/ 4364182 w 4364182"/>
              <a:gd name="connsiteY93" fmla="*/ 1101437 h 2317173"/>
              <a:gd name="connsiteX94" fmla="*/ 4353791 w 4364182"/>
              <a:gd name="connsiteY94" fmla="*/ 654627 h 2317173"/>
              <a:gd name="connsiteX95" fmla="*/ 4333009 w 4364182"/>
              <a:gd name="connsiteY95" fmla="*/ 550718 h 2317173"/>
              <a:gd name="connsiteX96" fmla="*/ 4312227 w 4364182"/>
              <a:gd name="connsiteY96" fmla="*/ 488373 h 2317173"/>
              <a:gd name="connsiteX97" fmla="*/ 4301837 w 4364182"/>
              <a:gd name="connsiteY97" fmla="*/ 436418 h 2317173"/>
              <a:gd name="connsiteX98" fmla="*/ 4281055 w 4364182"/>
              <a:gd name="connsiteY98" fmla="*/ 332509 h 2317173"/>
              <a:gd name="connsiteX99" fmla="*/ 4260273 w 4364182"/>
              <a:gd name="connsiteY99" fmla="*/ 301337 h 2317173"/>
              <a:gd name="connsiteX100" fmla="*/ 4218709 w 4364182"/>
              <a:gd name="connsiteY100" fmla="*/ 238991 h 2317173"/>
              <a:gd name="connsiteX101" fmla="*/ 4187537 w 4364182"/>
              <a:gd name="connsiteY101" fmla="*/ 228600 h 2317173"/>
              <a:gd name="connsiteX102" fmla="*/ 4114800 w 4364182"/>
              <a:gd name="connsiteY102" fmla="*/ 187037 h 2317173"/>
              <a:gd name="connsiteX103" fmla="*/ 4083627 w 4364182"/>
              <a:gd name="connsiteY103" fmla="*/ 176646 h 2317173"/>
              <a:gd name="connsiteX104" fmla="*/ 4031673 w 4364182"/>
              <a:gd name="connsiteY104" fmla="*/ 155864 h 2317173"/>
              <a:gd name="connsiteX105" fmla="*/ 3969327 w 4364182"/>
              <a:gd name="connsiteY105" fmla="*/ 145473 h 2317173"/>
              <a:gd name="connsiteX106" fmla="*/ 3886200 w 4364182"/>
              <a:gd name="connsiteY106" fmla="*/ 135082 h 2317173"/>
              <a:gd name="connsiteX107" fmla="*/ 3782291 w 4364182"/>
              <a:gd name="connsiteY107" fmla="*/ 114300 h 2317173"/>
              <a:gd name="connsiteX108" fmla="*/ 3470564 w 4364182"/>
              <a:gd name="connsiteY108" fmla="*/ 124691 h 2317173"/>
              <a:gd name="connsiteX109" fmla="*/ 3397827 w 4364182"/>
              <a:gd name="connsiteY109" fmla="*/ 135082 h 2317173"/>
              <a:gd name="connsiteX110" fmla="*/ 3179618 w 4364182"/>
              <a:gd name="connsiteY110" fmla="*/ 124691 h 2317173"/>
              <a:gd name="connsiteX111" fmla="*/ 2878282 w 4364182"/>
              <a:gd name="connsiteY111" fmla="*/ 124691 h 2317173"/>
              <a:gd name="connsiteX112" fmla="*/ 2847109 w 4364182"/>
              <a:gd name="connsiteY112" fmla="*/ 114300 h 2317173"/>
              <a:gd name="connsiteX113" fmla="*/ 2805546 w 4364182"/>
              <a:gd name="connsiteY113" fmla="*/ 103909 h 2317173"/>
              <a:gd name="connsiteX114" fmla="*/ 2743200 w 4364182"/>
              <a:gd name="connsiteY114" fmla="*/ 83127 h 2317173"/>
              <a:gd name="connsiteX115" fmla="*/ 2701637 w 4364182"/>
              <a:gd name="connsiteY115" fmla="*/ 72737 h 2317173"/>
              <a:gd name="connsiteX116" fmla="*/ 2639291 w 4364182"/>
              <a:gd name="connsiteY116" fmla="*/ 51955 h 2317173"/>
              <a:gd name="connsiteX117" fmla="*/ 2608118 w 4364182"/>
              <a:gd name="connsiteY117" fmla="*/ 41564 h 2317173"/>
              <a:gd name="connsiteX118" fmla="*/ 2514600 w 4364182"/>
              <a:gd name="connsiteY118" fmla="*/ 51955 h 231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364182" h="2317173">
                <a:moveTo>
                  <a:pt x="2608118" y="51955"/>
                </a:moveTo>
                <a:cubicBezTo>
                  <a:pt x="2570018" y="55419"/>
                  <a:pt x="2531740" y="57290"/>
                  <a:pt x="2493818" y="62346"/>
                </a:cubicBezTo>
                <a:cubicBezTo>
                  <a:pt x="2479663" y="64233"/>
                  <a:pt x="2466258" y="69936"/>
                  <a:pt x="2452255" y="72737"/>
                </a:cubicBezTo>
                <a:cubicBezTo>
                  <a:pt x="2431596" y="76869"/>
                  <a:pt x="2410691" y="79664"/>
                  <a:pt x="2389909" y="83127"/>
                </a:cubicBezTo>
                <a:cubicBezTo>
                  <a:pt x="2344882" y="79664"/>
                  <a:pt x="2299739" y="77464"/>
                  <a:pt x="2254827" y="72737"/>
                </a:cubicBezTo>
                <a:cubicBezTo>
                  <a:pt x="2030594" y="49134"/>
                  <a:pt x="2424187" y="76816"/>
                  <a:pt x="2088573" y="51955"/>
                </a:cubicBezTo>
                <a:cubicBezTo>
                  <a:pt x="2029750" y="47598"/>
                  <a:pt x="1970774" y="45576"/>
                  <a:pt x="1911927" y="41564"/>
                </a:cubicBezTo>
                <a:lnTo>
                  <a:pt x="1631373" y="20782"/>
                </a:lnTo>
                <a:cubicBezTo>
                  <a:pt x="1615344" y="16775"/>
                  <a:pt x="1551046" y="0"/>
                  <a:pt x="1537855" y="0"/>
                </a:cubicBezTo>
                <a:cubicBezTo>
                  <a:pt x="1361175" y="0"/>
                  <a:pt x="1184564" y="6927"/>
                  <a:pt x="1007918" y="10391"/>
                </a:cubicBezTo>
                <a:cubicBezTo>
                  <a:pt x="987136" y="13855"/>
                  <a:pt x="966232" y="16650"/>
                  <a:pt x="945573" y="20782"/>
                </a:cubicBezTo>
                <a:cubicBezTo>
                  <a:pt x="880664" y="33764"/>
                  <a:pt x="927312" y="26707"/>
                  <a:pt x="872837" y="41564"/>
                </a:cubicBezTo>
                <a:cubicBezTo>
                  <a:pt x="845281" y="49079"/>
                  <a:pt x="817418" y="55419"/>
                  <a:pt x="789709" y="62346"/>
                </a:cubicBezTo>
                <a:cubicBezTo>
                  <a:pt x="768628" y="67616"/>
                  <a:pt x="737835" y="74186"/>
                  <a:pt x="716973" y="83127"/>
                </a:cubicBezTo>
                <a:cubicBezTo>
                  <a:pt x="702735" y="89229"/>
                  <a:pt x="689647" y="97807"/>
                  <a:pt x="675409" y="103909"/>
                </a:cubicBezTo>
                <a:cubicBezTo>
                  <a:pt x="665342" y="108224"/>
                  <a:pt x="654304" y="109985"/>
                  <a:pt x="644237" y="114300"/>
                </a:cubicBezTo>
                <a:cubicBezTo>
                  <a:pt x="629999" y="120402"/>
                  <a:pt x="617177" y="129643"/>
                  <a:pt x="602673" y="135082"/>
                </a:cubicBezTo>
                <a:cubicBezTo>
                  <a:pt x="589301" y="140096"/>
                  <a:pt x="574788" y="141369"/>
                  <a:pt x="561109" y="145473"/>
                </a:cubicBezTo>
                <a:cubicBezTo>
                  <a:pt x="540127" y="151768"/>
                  <a:pt x="498764" y="166255"/>
                  <a:pt x="498764" y="166255"/>
                </a:cubicBezTo>
                <a:cubicBezTo>
                  <a:pt x="488373" y="173182"/>
                  <a:pt x="478434" y="180841"/>
                  <a:pt x="467591" y="187037"/>
                </a:cubicBezTo>
                <a:cubicBezTo>
                  <a:pt x="454142" y="194722"/>
                  <a:pt x="438419" y="198524"/>
                  <a:pt x="426027" y="207818"/>
                </a:cubicBezTo>
                <a:cubicBezTo>
                  <a:pt x="410352" y="219574"/>
                  <a:pt x="400515" y="238146"/>
                  <a:pt x="384464" y="249382"/>
                </a:cubicBezTo>
                <a:cubicBezTo>
                  <a:pt x="365429" y="262706"/>
                  <a:pt x="342429" y="269271"/>
                  <a:pt x="322118" y="280555"/>
                </a:cubicBezTo>
                <a:cubicBezTo>
                  <a:pt x="311201" y="286620"/>
                  <a:pt x="301789" y="295141"/>
                  <a:pt x="290946" y="301337"/>
                </a:cubicBezTo>
                <a:cubicBezTo>
                  <a:pt x="277497" y="309022"/>
                  <a:pt x="262517" y="313909"/>
                  <a:pt x="249382" y="322118"/>
                </a:cubicBezTo>
                <a:cubicBezTo>
                  <a:pt x="141455" y="389571"/>
                  <a:pt x="271580" y="321409"/>
                  <a:pt x="166255" y="374073"/>
                </a:cubicBezTo>
                <a:lnTo>
                  <a:pt x="135082" y="467591"/>
                </a:lnTo>
                <a:cubicBezTo>
                  <a:pt x="130184" y="482286"/>
                  <a:pt x="120402" y="494917"/>
                  <a:pt x="114300" y="509155"/>
                </a:cubicBezTo>
                <a:cubicBezTo>
                  <a:pt x="109985" y="519222"/>
                  <a:pt x="107373" y="529936"/>
                  <a:pt x="103909" y="540327"/>
                </a:cubicBezTo>
                <a:cubicBezTo>
                  <a:pt x="96387" y="585458"/>
                  <a:pt x="92811" y="611047"/>
                  <a:pt x="83127" y="654627"/>
                </a:cubicBezTo>
                <a:cubicBezTo>
                  <a:pt x="80029" y="668568"/>
                  <a:pt x="75835" y="682250"/>
                  <a:pt x="72737" y="696191"/>
                </a:cubicBezTo>
                <a:cubicBezTo>
                  <a:pt x="68906" y="713432"/>
                  <a:pt x="66993" y="731107"/>
                  <a:pt x="62346" y="748146"/>
                </a:cubicBezTo>
                <a:cubicBezTo>
                  <a:pt x="56582" y="769280"/>
                  <a:pt x="48491" y="789709"/>
                  <a:pt x="41564" y="810491"/>
                </a:cubicBezTo>
                <a:cubicBezTo>
                  <a:pt x="22142" y="868757"/>
                  <a:pt x="33828" y="831046"/>
                  <a:pt x="10391" y="924791"/>
                </a:cubicBezTo>
                <a:lnTo>
                  <a:pt x="0" y="966355"/>
                </a:lnTo>
                <a:cubicBezTo>
                  <a:pt x="6927" y="1052946"/>
                  <a:pt x="11843" y="1139721"/>
                  <a:pt x="20782" y="1226127"/>
                </a:cubicBezTo>
                <a:cubicBezTo>
                  <a:pt x="22252" y="1240332"/>
                  <a:pt x="25547" y="1254565"/>
                  <a:pt x="31173" y="1267691"/>
                </a:cubicBezTo>
                <a:cubicBezTo>
                  <a:pt x="36092" y="1279170"/>
                  <a:pt x="45975" y="1287900"/>
                  <a:pt x="51955" y="1298864"/>
                </a:cubicBezTo>
                <a:cubicBezTo>
                  <a:pt x="66790" y="1326061"/>
                  <a:pt x="76334" y="1356214"/>
                  <a:pt x="93518" y="1381991"/>
                </a:cubicBezTo>
                <a:cubicBezTo>
                  <a:pt x="100445" y="1392382"/>
                  <a:pt x="108104" y="1402321"/>
                  <a:pt x="114300" y="1413164"/>
                </a:cubicBezTo>
                <a:cubicBezTo>
                  <a:pt x="121985" y="1426613"/>
                  <a:pt x="126265" y="1441991"/>
                  <a:pt x="135082" y="1454727"/>
                </a:cubicBezTo>
                <a:cubicBezTo>
                  <a:pt x="157561" y="1487197"/>
                  <a:pt x="183740" y="1516944"/>
                  <a:pt x="207818" y="1548246"/>
                </a:cubicBezTo>
                <a:cubicBezTo>
                  <a:pt x="218377" y="1561973"/>
                  <a:pt x="231246" y="1574319"/>
                  <a:pt x="238991" y="1589809"/>
                </a:cubicBezTo>
                <a:cubicBezTo>
                  <a:pt x="271540" y="1654907"/>
                  <a:pt x="245982" y="1609987"/>
                  <a:pt x="290946" y="1672937"/>
                </a:cubicBezTo>
                <a:cubicBezTo>
                  <a:pt x="298204" y="1683099"/>
                  <a:pt x="303732" y="1694515"/>
                  <a:pt x="311727" y="1704109"/>
                </a:cubicBezTo>
                <a:cubicBezTo>
                  <a:pt x="321135" y="1715398"/>
                  <a:pt x="333492" y="1723993"/>
                  <a:pt x="342900" y="1735282"/>
                </a:cubicBezTo>
                <a:cubicBezTo>
                  <a:pt x="350895" y="1744876"/>
                  <a:pt x="353930" y="1758654"/>
                  <a:pt x="363682" y="1766455"/>
                </a:cubicBezTo>
                <a:cubicBezTo>
                  <a:pt x="372235" y="1773297"/>
                  <a:pt x="385280" y="1771527"/>
                  <a:pt x="394855" y="1776846"/>
                </a:cubicBezTo>
                <a:cubicBezTo>
                  <a:pt x="416688" y="1788976"/>
                  <a:pt x="434860" y="1807239"/>
                  <a:pt x="457200" y="1818409"/>
                </a:cubicBezTo>
                <a:lnTo>
                  <a:pt x="540327" y="1859973"/>
                </a:lnTo>
                <a:cubicBezTo>
                  <a:pt x="562667" y="1871143"/>
                  <a:pt x="581891" y="1887682"/>
                  <a:pt x="602673" y="1901537"/>
                </a:cubicBezTo>
                <a:cubicBezTo>
                  <a:pt x="613064" y="1908464"/>
                  <a:pt x="621999" y="1918369"/>
                  <a:pt x="633846" y="1922318"/>
                </a:cubicBezTo>
                <a:cubicBezTo>
                  <a:pt x="668818" y="1933976"/>
                  <a:pt x="670630" y="1932947"/>
                  <a:pt x="706582" y="1953491"/>
                </a:cubicBezTo>
                <a:cubicBezTo>
                  <a:pt x="717425" y="1959687"/>
                  <a:pt x="726343" y="1969201"/>
                  <a:pt x="737755" y="1974273"/>
                </a:cubicBezTo>
                <a:cubicBezTo>
                  <a:pt x="803397" y="2003447"/>
                  <a:pt x="807931" y="1992897"/>
                  <a:pt x="883227" y="2005446"/>
                </a:cubicBezTo>
                <a:cubicBezTo>
                  <a:pt x="897314" y="2007794"/>
                  <a:pt x="910620" y="2014066"/>
                  <a:pt x="924791" y="2015837"/>
                </a:cubicBezTo>
                <a:cubicBezTo>
                  <a:pt x="966177" y="2021010"/>
                  <a:pt x="1008003" y="2021861"/>
                  <a:pt x="1049482" y="2026227"/>
                </a:cubicBezTo>
                <a:cubicBezTo>
                  <a:pt x="1085768" y="2030046"/>
                  <a:pt x="1147358" y="2040808"/>
                  <a:pt x="1184564" y="2047009"/>
                </a:cubicBezTo>
                <a:cubicBezTo>
                  <a:pt x="1240268" y="2065577"/>
                  <a:pt x="1192458" y="2051072"/>
                  <a:pt x="1267691" y="2067791"/>
                </a:cubicBezTo>
                <a:cubicBezTo>
                  <a:pt x="1281632" y="2070889"/>
                  <a:pt x="1295251" y="2075381"/>
                  <a:pt x="1309255" y="2078182"/>
                </a:cubicBezTo>
                <a:cubicBezTo>
                  <a:pt x="1349560" y="2086243"/>
                  <a:pt x="1416416" y="2095133"/>
                  <a:pt x="1454727" y="2098964"/>
                </a:cubicBezTo>
                <a:cubicBezTo>
                  <a:pt x="1556404" y="2109132"/>
                  <a:pt x="1560509" y="2103495"/>
                  <a:pt x="1641764" y="2119746"/>
                </a:cubicBezTo>
                <a:cubicBezTo>
                  <a:pt x="1655767" y="2122547"/>
                  <a:pt x="1669386" y="2127039"/>
                  <a:pt x="1683327" y="2130137"/>
                </a:cubicBezTo>
                <a:cubicBezTo>
                  <a:pt x="1700568" y="2133968"/>
                  <a:pt x="1718041" y="2136696"/>
                  <a:pt x="1735282" y="2140527"/>
                </a:cubicBezTo>
                <a:cubicBezTo>
                  <a:pt x="1749223" y="2143625"/>
                  <a:pt x="1762905" y="2147820"/>
                  <a:pt x="1776846" y="2150918"/>
                </a:cubicBezTo>
                <a:cubicBezTo>
                  <a:pt x="1794086" y="2154749"/>
                  <a:pt x="1811591" y="2157338"/>
                  <a:pt x="1828800" y="2161309"/>
                </a:cubicBezTo>
                <a:cubicBezTo>
                  <a:pt x="1856630" y="2167731"/>
                  <a:pt x="1886381" y="2169318"/>
                  <a:pt x="1911927" y="2182091"/>
                </a:cubicBezTo>
                <a:cubicBezTo>
                  <a:pt x="1925782" y="2189018"/>
                  <a:pt x="1938987" y="2197434"/>
                  <a:pt x="1953491" y="2202873"/>
                </a:cubicBezTo>
                <a:cubicBezTo>
                  <a:pt x="1966863" y="2207887"/>
                  <a:pt x="1981091" y="2210272"/>
                  <a:pt x="1995055" y="2213264"/>
                </a:cubicBezTo>
                <a:cubicBezTo>
                  <a:pt x="2029593" y="2220665"/>
                  <a:pt x="2064328" y="2227119"/>
                  <a:pt x="2098964" y="2234046"/>
                </a:cubicBezTo>
                <a:cubicBezTo>
                  <a:pt x="2122980" y="2238849"/>
                  <a:pt x="2147493" y="2240713"/>
                  <a:pt x="2171700" y="2244437"/>
                </a:cubicBezTo>
                <a:cubicBezTo>
                  <a:pt x="2192524" y="2247641"/>
                  <a:pt x="2213162" y="2252043"/>
                  <a:pt x="2234046" y="2254827"/>
                </a:cubicBezTo>
                <a:cubicBezTo>
                  <a:pt x="2289343" y="2262200"/>
                  <a:pt x="2402256" y="2272752"/>
                  <a:pt x="2452255" y="2275609"/>
                </a:cubicBezTo>
                <a:cubicBezTo>
                  <a:pt x="2531864" y="2280158"/>
                  <a:pt x="2611582" y="2282536"/>
                  <a:pt x="2691246" y="2286000"/>
                </a:cubicBezTo>
                <a:cubicBezTo>
                  <a:pt x="2867768" y="2311218"/>
                  <a:pt x="2788035" y="2301373"/>
                  <a:pt x="2930237" y="2317173"/>
                </a:cubicBezTo>
                <a:cubicBezTo>
                  <a:pt x="3006675" y="2310803"/>
                  <a:pt x="3064481" y="2307710"/>
                  <a:pt x="3138055" y="2296391"/>
                </a:cubicBezTo>
                <a:cubicBezTo>
                  <a:pt x="3216687" y="2284294"/>
                  <a:pt x="3162627" y="2289398"/>
                  <a:pt x="3231573" y="2275609"/>
                </a:cubicBezTo>
                <a:cubicBezTo>
                  <a:pt x="3252232" y="2271477"/>
                  <a:pt x="3273351" y="2269788"/>
                  <a:pt x="3293918" y="2265218"/>
                </a:cubicBezTo>
                <a:cubicBezTo>
                  <a:pt x="3304610" y="2262842"/>
                  <a:pt x="3314399" y="2257203"/>
                  <a:pt x="3325091" y="2254827"/>
                </a:cubicBezTo>
                <a:cubicBezTo>
                  <a:pt x="3345658" y="2250257"/>
                  <a:pt x="3366708" y="2248206"/>
                  <a:pt x="3387437" y="2244437"/>
                </a:cubicBezTo>
                <a:cubicBezTo>
                  <a:pt x="3404813" y="2241278"/>
                  <a:pt x="3422073" y="2237510"/>
                  <a:pt x="3439391" y="2234046"/>
                </a:cubicBezTo>
                <a:cubicBezTo>
                  <a:pt x="3621617" y="2239924"/>
                  <a:pt x="3798359" y="2254197"/>
                  <a:pt x="3979718" y="2234046"/>
                </a:cubicBezTo>
                <a:cubicBezTo>
                  <a:pt x="4001490" y="2231627"/>
                  <a:pt x="4021282" y="2220191"/>
                  <a:pt x="4042064" y="2213264"/>
                </a:cubicBezTo>
                <a:cubicBezTo>
                  <a:pt x="4055612" y="2208748"/>
                  <a:pt x="4069896" y="2206796"/>
                  <a:pt x="4083627" y="2202873"/>
                </a:cubicBezTo>
                <a:cubicBezTo>
                  <a:pt x="4094159" y="2199864"/>
                  <a:pt x="4104409" y="2195946"/>
                  <a:pt x="4114800" y="2192482"/>
                </a:cubicBezTo>
                <a:cubicBezTo>
                  <a:pt x="4136484" y="2178026"/>
                  <a:pt x="4169125" y="2157098"/>
                  <a:pt x="4187537" y="2140527"/>
                </a:cubicBezTo>
                <a:cubicBezTo>
                  <a:pt x="4209382" y="2120866"/>
                  <a:pt x="4234761" y="2103383"/>
                  <a:pt x="4249882" y="2078182"/>
                </a:cubicBezTo>
                <a:cubicBezTo>
                  <a:pt x="4260273" y="2060864"/>
                  <a:pt x="4272023" y="2044291"/>
                  <a:pt x="4281055" y="2026227"/>
                </a:cubicBezTo>
                <a:cubicBezTo>
                  <a:pt x="4288509" y="2011319"/>
                  <a:pt x="4298507" y="1966810"/>
                  <a:pt x="4301837" y="1953491"/>
                </a:cubicBezTo>
                <a:cubicBezTo>
                  <a:pt x="4305300" y="1863436"/>
                  <a:pt x="4306232" y="1773249"/>
                  <a:pt x="4312227" y="1683327"/>
                </a:cubicBezTo>
                <a:cubicBezTo>
                  <a:pt x="4313177" y="1669078"/>
                  <a:pt x="4321754" y="1656019"/>
                  <a:pt x="4322618" y="1641764"/>
                </a:cubicBezTo>
                <a:cubicBezTo>
                  <a:pt x="4343357" y="1299569"/>
                  <a:pt x="4300139" y="1439034"/>
                  <a:pt x="4343400" y="1309255"/>
                </a:cubicBezTo>
                <a:cubicBezTo>
                  <a:pt x="4346864" y="1257300"/>
                  <a:pt x="4348610" y="1205203"/>
                  <a:pt x="4353791" y="1153391"/>
                </a:cubicBezTo>
                <a:cubicBezTo>
                  <a:pt x="4355548" y="1135818"/>
                  <a:pt x="4364182" y="1119098"/>
                  <a:pt x="4364182" y="1101437"/>
                </a:cubicBezTo>
                <a:cubicBezTo>
                  <a:pt x="4364182" y="952460"/>
                  <a:pt x="4359867" y="803480"/>
                  <a:pt x="4353791" y="654627"/>
                </a:cubicBezTo>
                <a:cubicBezTo>
                  <a:pt x="4352906" y="632955"/>
                  <a:pt x="4340474" y="575603"/>
                  <a:pt x="4333009" y="550718"/>
                </a:cubicBezTo>
                <a:cubicBezTo>
                  <a:pt x="4326714" y="529736"/>
                  <a:pt x="4316523" y="509854"/>
                  <a:pt x="4312227" y="488373"/>
                </a:cubicBezTo>
                <a:cubicBezTo>
                  <a:pt x="4308764" y="471055"/>
                  <a:pt x="4304740" y="453839"/>
                  <a:pt x="4301837" y="436418"/>
                </a:cubicBezTo>
                <a:cubicBezTo>
                  <a:pt x="4297051" y="407701"/>
                  <a:pt x="4295991" y="362382"/>
                  <a:pt x="4281055" y="332509"/>
                </a:cubicBezTo>
                <a:cubicBezTo>
                  <a:pt x="4275470" y="321339"/>
                  <a:pt x="4267200" y="311728"/>
                  <a:pt x="4260273" y="301337"/>
                </a:cubicBezTo>
                <a:cubicBezTo>
                  <a:pt x="4249379" y="268655"/>
                  <a:pt x="4252067" y="261230"/>
                  <a:pt x="4218709" y="238991"/>
                </a:cubicBezTo>
                <a:cubicBezTo>
                  <a:pt x="4209596" y="232915"/>
                  <a:pt x="4197333" y="233498"/>
                  <a:pt x="4187537" y="228600"/>
                </a:cubicBezTo>
                <a:cubicBezTo>
                  <a:pt x="4083199" y="176430"/>
                  <a:pt x="4242297" y="241677"/>
                  <a:pt x="4114800" y="187037"/>
                </a:cubicBezTo>
                <a:cubicBezTo>
                  <a:pt x="4104732" y="182722"/>
                  <a:pt x="4093883" y="180492"/>
                  <a:pt x="4083627" y="176646"/>
                </a:cubicBezTo>
                <a:cubicBezTo>
                  <a:pt x="4066163" y="170097"/>
                  <a:pt x="4049668" y="160772"/>
                  <a:pt x="4031673" y="155864"/>
                </a:cubicBezTo>
                <a:cubicBezTo>
                  <a:pt x="4011347" y="150320"/>
                  <a:pt x="3990184" y="148453"/>
                  <a:pt x="3969327" y="145473"/>
                </a:cubicBezTo>
                <a:cubicBezTo>
                  <a:pt x="3941683" y="141524"/>
                  <a:pt x="3913745" y="139673"/>
                  <a:pt x="3886200" y="135082"/>
                </a:cubicBezTo>
                <a:cubicBezTo>
                  <a:pt x="3851358" y="129275"/>
                  <a:pt x="3782291" y="114300"/>
                  <a:pt x="3782291" y="114300"/>
                </a:cubicBezTo>
                <a:cubicBezTo>
                  <a:pt x="3678382" y="117764"/>
                  <a:pt x="3574379" y="119079"/>
                  <a:pt x="3470564" y="124691"/>
                </a:cubicBezTo>
                <a:cubicBezTo>
                  <a:pt x="3446108" y="126013"/>
                  <a:pt x="3422319" y="135082"/>
                  <a:pt x="3397827" y="135082"/>
                </a:cubicBezTo>
                <a:cubicBezTo>
                  <a:pt x="3325008" y="135082"/>
                  <a:pt x="3252354" y="128155"/>
                  <a:pt x="3179618" y="124691"/>
                </a:cubicBezTo>
                <a:cubicBezTo>
                  <a:pt x="3029516" y="136237"/>
                  <a:pt x="3040006" y="141715"/>
                  <a:pt x="2878282" y="124691"/>
                </a:cubicBezTo>
                <a:cubicBezTo>
                  <a:pt x="2867389" y="123544"/>
                  <a:pt x="2857641" y="117309"/>
                  <a:pt x="2847109" y="114300"/>
                </a:cubicBezTo>
                <a:cubicBezTo>
                  <a:pt x="2833378" y="110377"/>
                  <a:pt x="2819224" y="108013"/>
                  <a:pt x="2805546" y="103909"/>
                </a:cubicBezTo>
                <a:cubicBezTo>
                  <a:pt x="2784564" y="97614"/>
                  <a:pt x="2764452" y="88440"/>
                  <a:pt x="2743200" y="83127"/>
                </a:cubicBezTo>
                <a:cubicBezTo>
                  <a:pt x="2729346" y="79664"/>
                  <a:pt x="2715315" y="76840"/>
                  <a:pt x="2701637" y="72737"/>
                </a:cubicBezTo>
                <a:cubicBezTo>
                  <a:pt x="2680655" y="66442"/>
                  <a:pt x="2660073" y="58882"/>
                  <a:pt x="2639291" y="51955"/>
                </a:cubicBezTo>
                <a:lnTo>
                  <a:pt x="2608118" y="41564"/>
                </a:lnTo>
                <a:cubicBezTo>
                  <a:pt x="2528524" y="52935"/>
                  <a:pt x="2559873" y="51955"/>
                  <a:pt x="2514600" y="51955"/>
                </a:cubicBez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Char char="n"/>
            </a:pPr>
            <a:endParaRPr lang="en-US" sz="9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0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es.ncsu.edu/resources/crops/ag546-1/helix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851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es.ncsu.edu/resources/crops/ag546-1/helix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1" y="4938796"/>
            <a:ext cx="4578497" cy="19759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</a:pPr>
            <a:r>
              <a:rPr lang="en-US" sz="3600" b="1" spc="50" dirty="0">
                <a:ln w="11430"/>
                <a:gradFill>
                  <a:gsLst>
                    <a:gs pos="25000">
                      <a:srgbClr val="468A4B">
                        <a:satMod val="155000"/>
                      </a:srgbClr>
                    </a:gs>
                    <a:gs pos="100000">
                      <a:srgbClr val="468A4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This corn will now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</a:pPr>
            <a:r>
              <a:rPr lang="en-US" sz="3600" b="1" spc="50" dirty="0">
                <a:ln w="11430"/>
                <a:gradFill>
                  <a:gsLst>
                    <a:gs pos="25000">
                      <a:srgbClr val="468A4B">
                        <a:satMod val="155000"/>
                      </a:srgbClr>
                    </a:gs>
                    <a:gs pos="100000">
                      <a:srgbClr val="468A4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be more resistant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</a:pPr>
            <a:r>
              <a:rPr lang="en-US" sz="3600" b="1" spc="50" dirty="0">
                <a:ln w="11430"/>
                <a:gradFill>
                  <a:gsLst>
                    <a:gs pos="25000">
                      <a:srgbClr val="468A4B">
                        <a:satMod val="155000"/>
                      </a:srgbClr>
                    </a:gs>
                    <a:gs pos="100000">
                      <a:srgbClr val="468A4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to harmful insects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331098" y="4419600"/>
            <a:ext cx="4184503" cy="2286000"/>
          </a:xfrm>
          <a:prstGeom prst="roundRect">
            <a:avLst/>
          </a:prstGeom>
          <a:solidFill>
            <a:srgbClr val="FFFF00">
              <a:alpha val="25000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Char char="n"/>
            </a:pPr>
            <a:endParaRPr lang="en-US" sz="9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es.ncsu.edu/resources/crops/ag546-1/helix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1" y="4938796"/>
            <a:ext cx="4578497" cy="19759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</a:pPr>
            <a:r>
              <a:rPr lang="en-US" sz="3600" b="1" spc="50" dirty="0">
                <a:ln w="11430"/>
                <a:gradFill>
                  <a:gsLst>
                    <a:gs pos="25000">
                      <a:srgbClr val="468A4B">
                        <a:satMod val="155000"/>
                      </a:srgbClr>
                    </a:gs>
                    <a:gs pos="100000">
                      <a:srgbClr val="468A4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This corn will now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</a:pPr>
            <a:r>
              <a:rPr lang="en-US" sz="3600" b="1" spc="50" dirty="0">
                <a:ln w="11430"/>
                <a:gradFill>
                  <a:gsLst>
                    <a:gs pos="25000">
                      <a:srgbClr val="468A4B">
                        <a:satMod val="155000"/>
                      </a:srgbClr>
                    </a:gs>
                    <a:gs pos="100000">
                      <a:srgbClr val="468A4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be more resistant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None/>
            </a:pPr>
            <a:r>
              <a:rPr lang="en-US" sz="3600" b="1" spc="50" dirty="0">
                <a:ln w="11430"/>
                <a:gradFill>
                  <a:gsLst>
                    <a:gs pos="25000">
                      <a:srgbClr val="468A4B">
                        <a:satMod val="155000"/>
                      </a:srgbClr>
                    </a:gs>
                    <a:gs pos="100000">
                      <a:srgbClr val="468A4B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to harmful insects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331098" y="4419600"/>
            <a:ext cx="4184503" cy="2286000"/>
          </a:xfrm>
          <a:prstGeom prst="roundRect">
            <a:avLst/>
          </a:prstGeom>
          <a:solidFill>
            <a:srgbClr val="FFFF00">
              <a:alpha val="25000"/>
            </a:srgbClr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CCFF"/>
              </a:buClr>
              <a:buSzPct val="65000"/>
              <a:buFont typeface="Wingdings" pitchFamily="2" charset="2"/>
              <a:buChar char="n"/>
            </a:pPr>
            <a:endParaRPr lang="en-US" sz="9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009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472</Words>
  <Application>Microsoft Office PowerPoint</Application>
  <PresentationFormat>Widescreen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Tahoma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Katlyn Andell</dc:creator>
  <cp:lastModifiedBy>Katlyn Andell</cp:lastModifiedBy>
  <cp:revision>3</cp:revision>
  <dcterms:created xsi:type="dcterms:W3CDTF">2019-02-14T18:46:34Z</dcterms:created>
  <dcterms:modified xsi:type="dcterms:W3CDTF">2019-02-14T19:00:13Z</dcterms:modified>
</cp:coreProperties>
</file>