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63" r:id="rId2"/>
    <p:sldId id="279" r:id="rId3"/>
    <p:sldId id="258" r:id="rId4"/>
    <p:sldId id="259" r:id="rId5"/>
    <p:sldId id="260" r:id="rId6"/>
    <p:sldId id="261" r:id="rId7"/>
    <p:sldId id="282" r:id="rId8"/>
    <p:sldId id="264" r:id="rId9"/>
    <p:sldId id="265" r:id="rId10"/>
    <p:sldId id="266" r:id="rId11"/>
    <p:sldId id="267" r:id="rId12"/>
    <p:sldId id="272" r:id="rId13"/>
    <p:sldId id="273" r:id="rId14"/>
    <p:sldId id="277" r:id="rId15"/>
    <p:sldId id="278" r:id="rId16"/>
    <p:sldId id="275" r:id="rId17"/>
    <p:sldId id="276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06145-9D3F-4A5B-82C5-B2ECC44538D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0C0E0-895F-4987-972A-3B36BFD12A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D5A84-1F2A-44D4-8CCD-8901574D1B75}" type="slidenum">
              <a:rPr lang="en-US"/>
              <a:pPr/>
              <a:t>2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D607F-D55B-405A-8E80-33DFCBF41089}" type="slidenum">
              <a:rPr lang="en-GB"/>
              <a:pPr/>
              <a:t>16</a:t>
            </a:fld>
            <a:endParaRPr lang="en-GB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31045-BC7C-43B5-AB77-94D03FA2E299}" type="slidenum">
              <a:rPr lang="en-GB"/>
              <a:pPr/>
              <a:t>17</a:t>
            </a:fld>
            <a:endParaRPr lang="en-GB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416A4-61F5-4A18-A2D4-E4766FA54ACB}" type="slidenum">
              <a:rPr lang="en-US"/>
              <a:pPr/>
              <a:t>7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7DE7D-213C-47BD-ACC3-470479211370}" type="slidenum">
              <a:rPr lang="en-US"/>
              <a:pPr/>
              <a:t>9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010B0-1AEC-43D2-BCDD-31CF3EE41AE5}" type="slidenum">
              <a:rPr lang="en-US"/>
              <a:pPr/>
              <a:t>10</a:t>
            </a:fld>
            <a:endParaRPr 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4BB2B-8C49-4E40-AAFE-509007E35D58}" type="slidenum">
              <a:rPr lang="en-US"/>
              <a:pPr/>
              <a:t>11</a:t>
            </a:fld>
            <a:endParaRPr 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D8DF9-BD7A-4290-AEBF-B7F1AA3CFC82}" type="slidenum">
              <a:rPr lang="en-GB"/>
              <a:pPr/>
              <a:t>12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E7361-B253-443C-A7A3-8E0E0A4352E6}" type="slidenum">
              <a:rPr lang="en-GB"/>
              <a:pPr/>
              <a:t>13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0301-4D12-4F97-99E2-D6D7F3D8D527}" type="slidenum">
              <a:rPr lang="en-US"/>
              <a:pPr/>
              <a:t>14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75310-1604-4471-A0D6-2E53872329C1}" type="slidenum">
              <a:rPr lang="en-US"/>
              <a:pPr/>
              <a:t>15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935FD-CA21-4E7B-A09A-071D7AA14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97CCC8-520B-48DC-97A5-ECB4BACF579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5DC598-4B0B-439D-AD94-1A73ECACFCF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school.com/science/biology_place/biocoach/photosynth/actio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clintoncc.suny.edu/faculty/Michael.Gregory/files/Bio%20101/Bio%20101%20Lectures/photosynthesis/photos15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PHOTOSYNTHESIS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Absorbing Light Energy to make chemical energy: glucose!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Pigments:  Absorb different colors of white light (ROY G BIV)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 pigment:  Chlorophyll a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Accessory pigments:  Chlorophyll b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Carotenoids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pigments absorb all wavelengths (light) BUT green!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81000"/>
            <a:ext cx="9448800" cy="2514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 behaves as if it were composed of "units" or "packets" of energy that travel in waves. These packets are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photons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wavelength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light determines its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color, or classification of a non-visible electromagnetic energy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pic>
        <p:nvPicPr>
          <p:cNvPr id="20483" name="Picture 3" descr="photos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441575"/>
            <a:ext cx="8305800" cy="4117975"/>
          </a:xfrm>
          <a:solidFill>
            <a:schemeClr val="tx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hotos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err="1"/>
              <a:t>Photosystems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22400"/>
            <a:ext cx="6248400" cy="543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/>
              <a:t>Photosystems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03350"/>
            <a:ext cx="5791200" cy="545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4841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Plant leaves have many types of cells!</a:t>
            </a:r>
          </a:p>
        </p:txBody>
      </p:sp>
      <p:pic>
        <p:nvPicPr>
          <p:cNvPr id="10243" name="Picture 3" descr="Leaf%20Cross-sec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914400"/>
            <a:ext cx="8915400" cy="5943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88988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Plant Cells</a:t>
            </a:r>
          </a:p>
        </p:txBody>
      </p:sp>
      <p:pic>
        <p:nvPicPr>
          <p:cNvPr id="11267" name="Picture 3" descr="chloroplast-sf-c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5390014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Electron Transfer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184063"/>
            <a:ext cx="4648200" cy="5445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Electron Transfer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Remember that the light energy was collected in order to excite electrons (e-).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excited electrons are then transferred by specific proteins to serve as the fuel for subsequent reactions.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Summation: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light-dependent reactions use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solar power to generate ATP and NADPH which provide chemical energy and reducing power to the sugar making reactions.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 for your attention and participation!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was painstakingly plagiarized and rearranged from numerous cannibalized internet files by Mr.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Sonnenberg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(Although the actual editing did involve some significant thought and effort.)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photograph below is an elodea leaf X 400. Individual cells are clearly visible. The tiny green structures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within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cells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chloroplasts.</a:t>
            </a:r>
            <a:br>
              <a:rPr lang="en-US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</a:rPr>
              <a:t>                              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2291" name="Picture 3" descr="photos15.jpg (42245 bytes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9414" y="1828800"/>
            <a:ext cx="6154586" cy="499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2590800"/>
            <a:ext cx="259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is where photosynthesis takes place. This is where the a plant’s pigments are predominantly located.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PHOTOSYNTHESIS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Phases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Light-dependent reaction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Light-independent reaction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Light-dependent:  converts light energy into chemical energy; produces ATP molecules to be used to fuel light-independent reaction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Light-independent:  uses ATP produced to make simple sugars.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PHOTOSYNTHESIS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Light-dependent reaction (LIGHT Reaction)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Requires light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Occurs in chloroplast (in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thylakoids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Chlorophyll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thylakoid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traps energy from light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 excites electron (e-)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Kicks e- out of chlorophyll to an electron transport chain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Electron transport chain:  series of proteins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thylakoid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membrane</a:t>
            </a:r>
          </a:p>
          <a:p>
            <a:pPr lvl="3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Bucket brigade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PHOTOSYNTHESIS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Light-dependent reaction (LIGHT Reaction)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Energy lost along electron transport chain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Lost energy used to recharge ATP from ADP</a:t>
            </a:r>
          </a:p>
          <a:p>
            <a:pPr lvl="1"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NADPH produced from e- transport chain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Stores energy until transfer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stroma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Plays important role in light-independent reaction</a:t>
            </a:r>
          </a:p>
          <a:p>
            <a:pPr lvl="2"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by-products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ATP, NADP, 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PHOTOSYNTHESIS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/>
          <a:lstStyle/>
          <a:p>
            <a:pPr eaLnBrk="1" hangingPunct="1"/>
            <a:r>
              <a:rPr lang="en-US" smtClean="0"/>
              <a:t>How did we get O</a:t>
            </a:r>
            <a:r>
              <a:rPr lang="en-US" baseline="-25000" smtClean="0"/>
              <a:t>2 </a:t>
            </a:r>
            <a:r>
              <a:rPr lang="en-US" smtClean="0"/>
              <a:t>as a byproduct?!</a:t>
            </a:r>
          </a:p>
          <a:p>
            <a:pPr lvl="1" eaLnBrk="1" hangingPunct="1"/>
            <a:r>
              <a:rPr lang="en-US" smtClean="0"/>
              <a:t>Photolysis:  replaces lost electrons by splitting water</a:t>
            </a:r>
          </a:p>
        </p:txBody>
      </p:sp>
      <p:pic>
        <p:nvPicPr>
          <p:cNvPr id="32772" name="Picture 5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43200"/>
            <a:ext cx="51816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2x20elode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0"/>
            <a:ext cx="6477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PHOTOSYNTHESIS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54864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Why do we see green?  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Green color from white light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reflected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NOT absorbed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Chloroplast:  organelle responsible for photosynthesis</a:t>
            </a:r>
          </a:p>
          <a:p>
            <a:pPr lvl="2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Chlorophyll:  located within Chloroplast</a:t>
            </a:r>
          </a:p>
          <a:p>
            <a:pPr lvl="3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Green pigment</a:t>
            </a:r>
          </a:p>
        </p:txBody>
      </p:sp>
      <p:pic>
        <p:nvPicPr>
          <p:cNvPr id="18436" name="Picture 6" descr="javaphotosynthesis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2076" y="1498378"/>
            <a:ext cx="3659823" cy="475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9144000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04800" y="53340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5562600" cy="138499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Visible light is only a small part of the electromagnetic spectrum (all forms of light).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450</Words>
  <Application>Microsoft Office PowerPoint</Application>
  <PresentationFormat>On-screen Show (4:3)</PresentationFormat>
  <Paragraphs>72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PHOTOSYNTHESIS</vt:lpstr>
      <vt:lpstr>The photograph below is an elodea leaf X 400. Individual cells are clearly visible. The tiny green structures  within the cells  are chloroplasts.                                </vt:lpstr>
      <vt:lpstr>PHOTOSYNTHESIS</vt:lpstr>
      <vt:lpstr>PHOTOSYNTHESIS</vt:lpstr>
      <vt:lpstr>PHOTOSYNTHESIS</vt:lpstr>
      <vt:lpstr>PHOTOSYNTHESIS</vt:lpstr>
      <vt:lpstr>Slide 7</vt:lpstr>
      <vt:lpstr>PHOTOSYNTHESIS</vt:lpstr>
      <vt:lpstr>Slide 9</vt:lpstr>
      <vt:lpstr>Slide 10</vt:lpstr>
      <vt:lpstr>Slide 11</vt:lpstr>
      <vt:lpstr>Photosystems</vt:lpstr>
      <vt:lpstr>Photosystems</vt:lpstr>
      <vt:lpstr>Plant leaves have many types of cells!</vt:lpstr>
      <vt:lpstr>Plant Cells</vt:lpstr>
      <vt:lpstr>Electron Transfer</vt:lpstr>
      <vt:lpstr>Electron Transfer</vt:lpstr>
      <vt:lpstr>Thank you for your attention and participation!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esonnenberg</dc:creator>
  <cp:lastModifiedBy>esonnenberg</cp:lastModifiedBy>
  <cp:revision>7</cp:revision>
  <dcterms:created xsi:type="dcterms:W3CDTF">2014-10-17T14:18:16Z</dcterms:created>
  <dcterms:modified xsi:type="dcterms:W3CDTF">2014-10-17T15:18:31Z</dcterms:modified>
</cp:coreProperties>
</file>