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6" r:id="rId4"/>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9144000"/>
  <p:notesSz cx="6858000" cy="9144000"/>
  <p:embeddedFontLst>
    <p:embeddedFont>
      <p:font typeface="Libre Baskerville"/>
      <p:regular r:id="rId23"/>
      <p:bold r:id="rId24"/>
      <p:italic r:id="rId25"/>
    </p:embeddedFont>
    <p:embeddedFont>
      <p:font typeface="Source Sans Pr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274E9C5-474F-4EF4-A1F3-193A912B29C5}">
  <a:tblStyle styleId="{3274E9C5-474F-4EF4-A1F3-193A912B29C5}" styleName="Table_0">
    <a:wholeTbl>
      <a:tcTxStyle>
        <a:font>
          <a:latin typeface="Arial"/>
          <a:ea typeface="Arial"/>
          <a:cs typeface="Arial"/>
        </a:font>
        <a:schemeClr val="tx1"/>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LibreBaskerville-bold.fntdata"/><Relationship Id="rId23" Type="http://schemas.openxmlformats.org/officeDocument/2006/relationships/font" Target="fonts/LibreBaskerville-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SourceSansPro-regular.fntdata"/><Relationship Id="rId25" Type="http://schemas.openxmlformats.org/officeDocument/2006/relationships/font" Target="fonts/LibreBaskerville-italic.fntdata"/><Relationship Id="rId28" Type="http://schemas.openxmlformats.org/officeDocument/2006/relationships/font" Target="fonts/SourceSansPro-italic.fntdata"/><Relationship Id="rId27" Type="http://schemas.openxmlformats.org/officeDocument/2006/relationships/font" Target="fonts/SourceSansPro-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SourceSansPro-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799"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799" cy="457200"/>
          </a:xfrm>
          <a:prstGeom prst="rect">
            <a:avLst/>
          </a:prstGeom>
          <a:noFill/>
          <a:ln>
            <a:noFill/>
          </a:ln>
        </p:spPr>
        <p:txBody>
          <a:bodyPr anchorCtr="0" anchor="t" bIns="91425" lIns="91425" spcFirstLastPara="1" rIns="91425" wrap="square" tIns="91425"/>
          <a:lstStyle>
            <a:lvl1pPr lv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
        <p:nvSpPr>
          <p:cNvPr id="6" name="Google Shape;6;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800"/>
              <a:buFont typeface="Arial"/>
              <a:buNone/>
              <a:defRPr b="0" i="0" sz="1800" u="none" cap="none" strike="noStrike"/>
            </a:lvl1pPr>
            <a:lvl2pPr indent="-228600" lvl="1" marL="914400" marR="0" rtl="0" algn="l">
              <a:spcBef>
                <a:spcPts val="0"/>
              </a:spcBef>
              <a:spcAft>
                <a:spcPts val="0"/>
              </a:spcAft>
              <a:buSzPts val="1800"/>
              <a:buFont typeface="Arial"/>
              <a:buNone/>
              <a:defRPr b="0" i="0" sz="1800" u="none" cap="none" strike="noStrike"/>
            </a:lvl2pPr>
            <a:lvl3pPr indent="-228600" lvl="2" marL="1371600" marR="0" rtl="0" algn="l">
              <a:spcBef>
                <a:spcPts val="0"/>
              </a:spcBef>
              <a:spcAft>
                <a:spcPts val="0"/>
              </a:spcAft>
              <a:buSzPts val="1800"/>
              <a:buFont typeface="Arial"/>
              <a:buNone/>
              <a:defRPr b="0" i="0" sz="1800" u="none" cap="none" strike="noStrike"/>
            </a:lvl3pPr>
            <a:lvl4pPr indent="-228600" lvl="3" marL="1828800" marR="0" rtl="0" algn="l">
              <a:spcBef>
                <a:spcPts val="0"/>
              </a:spcBef>
              <a:spcAft>
                <a:spcPts val="0"/>
              </a:spcAft>
              <a:buSzPts val="1800"/>
              <a:buFont typeface="Arial"/>
              <a:buNone/>
              <a:defRPr b="0" i="0" sz="1800" u="none" cap="none" strike="noStrike"/>
            </a:lvl4pPr>
            <a:lvl5pPr indent="-228600" lvl="4" marL="2286000" marR="0" rtl="0" algn="l">
              <a:spcBef>
                <a:spcPts val="0"/>
              </a:spcBef>
              <a:spcAft>
                <a:spcPts val="0"/>
              </a:spcAft>
              <a:buSzPts val="1800"/>
              <a:buFont typeface="Arial"/>
              <a:buNone/>
              <a:defRPr b="0" i="0" sz="1800" u="none" cap="none" strike="noStrike"/>
            </a:lvl5pPr>
            <a:lvl6pPr indent="-228600" lvl="5" marL="2743200" marR="0" rtl="0" algn="l">
              <a:spcBef>
                <a:spcPts val="0"/>
              </a:spcBef>
              <a:spcAft>
                <a:spcPts val="0"/>
              </a:spcAft>
              <a:buSzPts val="1800"/>
              <a:buFont typeface="Arial"/>
              <a:buNone/>
              <a:defRPr b="0" i="0" sz="1800" u="none" cap="none" strike="noStrike"/>
            </a:lvl6pPr>
            <a:lvl7pPr indent="-228600" lvl="6" marL="3200400" marR="0" rtl="0" algn="l">
              <a:spcBef>
                <a:spcPts val="0"/>
              </a:spcBef>
              <a:spcAft>
                <a:spcPts val="0"/>
              </a:spcAft>
              <a:buSzPts val="1800"/>
              <a:buFont typeface="Arial"/>
              <a:buNone/>
              <a:defRPr b="0" i="0" sz="1800" u="none" cap="none" strike="noStrike"/>
            </a:lvl7pPr>
            <a:lvl8pPr indent="-228600" lvl="7" marL="3657600" marR="0" rtl="0" algn="l">
              <a:spcBef>
                <a:spcPts val="0"/>
              </a:spcBef>
              <a:spcAft>
                <a:spcPts val="0"/>
              </a:spcAft>
              <a:buSzPts val="1800"/>
              <a:buFont typeface="Arial"/>
              <a:buNone/>
              <a:defRPr b="0" i="0" sz="1800" u="none" cap="none" strike="noStrike"/>
            </a:lvl8pPr>
            <a:lvl9pPr indent="-228600" lvl="8" marL="4114800" marR="0" rtl="0" algn="l">
              <a:spcBef>
                <a:spcPts val="0"/>
              </a:spcBef>
              <a:spcAft>
                <a:spcPts val="0"/>
              </a:spcAft>
              <a:buSzPts val="1800"/>
              <a:buFont typeface="Arial"/>
              <a:buNone/>
              <a:defRPr b="0" i="0" sz="1800" u="none" cap="none" strike="noStrike"/>
            </a:lvl9pPr>
          </a:lstStyle>
          <a:p/>
        </p:txBody>
      </p:sp>
      <p:sp>
        <p:nvSpPr>
          <p:cNvPr id="7" name="Google Shape;7;n"/>
          <p:cNvSpPr txBox="1"/>
          <p:nvPr>
            <p:ph idx="11" type="ftr"/>
          </p:nvPr>
        </p:nvSpPr>
        <p:spPr>
          <a:xfrm>
            <a:off x="0" y="8685210"/>
            <a:ext cx="2971799"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p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Arial"/>
              <a:buNone/>
            </a:pPr>
            <a:r>
              <a:t/>
            </a:r>
            <a:endParaRPr b="0" i="0" sz="1800" u="none" cap="none" strike="noStrike"/>
          </a:p>
        </p:txBody>
      </p:sp>
      <p:sp>
        <p:nvSpPr>
          <p:cNvPr id="81" name="Google Shape;8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0: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Arial"/>
              <a:buNone/>
            </a:pPr>
            <a:r>
              <a:t/>
            </a:r>
            <a:endParaRPr b="0" i="0" sz="1800" u="none" cap="none" strike="noStrike"/>
          </a:p>
        </p:txBody>
      </p:sp>
      <p:sp>
        <p:nvSpPr>
          <p:cNvPr id="162" name="Google Shape;16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1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Arial"/>
              <a:buNone/>
            </a:pPr>
            <a:r>
              <a:t/>
            </a:r>
            <a:endParaRPr b="0" i="0" sz="1800" u="none" cap="none" strike="noStrike"/>
          </a:p>
        </p:txBody>
      </p:sp>
      <p:sp>
        <p:nvSpPr>
          <p:cNvPr id="177" name="Google Shape;17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Arial"/>
              <a:buNone/>
            </a:pPr>
            <a:r>
              <a:t/>
            </a:r>
            <a:endParaRPr b="0" i="0" sz="1800" u="none" cap="none" strike="noStrike"/>
          </a:p>
        </p:txBody>
      </p:sp>
      <p:sp>
        <p:nvSpPr>
          <p:cNvPr id="188" name="Google Shape;18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Arial"/>
              <a:buNone/>
            </a:pPr>
            <a:r>
              <a:t/>
            </a:r>
            <a:endParaRPr b="0" i="0" sz="1800" u="none" cap="none" strike="noStrike"/>
          </a:p>
        </p:txBody>
      </p:sp>
      <p:sp>
        <p:nvSpPr>
          <p:cNvPr id="205" name="Google Shape;20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Arial"/>
              <a:buNone/>
            </a:pPr>
            <a:r>
              <a:t/>
            </a:r>
            <a:endParaRPr b="0" i="0" sz="1800" u="none" cap="none" strike="noStrike"/>
          </a:p>
        </p:txBody>
      </p:sp>
      <p:sp>
        <p:nvSpPr>
          <p:cNvPr id="212" name="Google Shape;21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1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Arial"/>
              <a:buNone/>
            </a:pPr>
            <a:r>
              <a:t/>
            </a:r>
            <a:endParaRPr b="0" i="0" sz="1800" u="none" cap="none" strike="noStrike"/>
          </a:p>
        </p:txBody>
      </p:sp>
      <p:sp>
        <p:nvSpPr>
          <p:cNvPr id="230" name="Google Shape;23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
        <p:nvSpPr>
          <p:cNvPr id="235" name="Google Shape;235;p2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Arial"/>
              <a:buNone/>
            </a:pPr>
            <a:r>
              <a:t/>
            </a:r>
            <a:endParaRPr b="0" i="0" sz="1800" u="none" cap="none" strike="noStrike"/>
          </a:p>
        </p:txBody>
      </p:sp>
      <p:sp>
        <p:nvSpPr>
          <p:cNvPr id="236" name="Google Shape;236;p25:notes"/>
          <p:cNvSpPr txBox="1"/>
          <p:nvPr>
            <p:ph idx="12" type="sldNum"/>
          </p:nvPr>
        </p:nvSpPr>
        <p:spPr>
          <a:xfrm>
            <a:off x="3884612" y="8685210"/>
            <a:ext cx="2971799"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Arial"/>
              <a:buNone/>
            </a:pPr>
            <a:r>
              <a:t/>
            </a:r>
            <a:endParaRPr b="0" i="0" sz="1800" u="none" cap="none" strike="noStrike"/>
          </a:p>
        </p:txBody>
      </p:sp>
      <p:sp>
        <p:nvSpPr>
          <p:cNvPr id="89" name="Google Shape;8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Arial"/>
              <a:buNone/>
            </a:pPr>
            <a:r>
              <a:t/>
            </a:r>
            <a:endParaRPr b="0" i="0" sz="1800" u="none" cap="none" strike="noStrike"/>
          </a:p>
        </p:txBody>
      </p:sp>
      <p:sp>
        <p:nvSpPr>
          <p:cNvPr id="99" name="Google Shape;9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Arial"/>
              <a:buNone/>
            </a:pPr>
            <a:r>
              <a:t/>
            </a:r>
            <a:endParaRPr b="0" i="0" sz="1800" u="none" cap="none" strike="noStrike"/>
          </a:p>
        </p:txBody>
      </p:sp>
      <p:sp>
        <p:nvSpPr>
          <p:cNvPr id="110" name="Google Shape;11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Arial"/>
              <a:buNone/>
            </a:pPr>
            <a:r>
              <a:t/>
            </a:r>
            <a:endParaRPr b="0" i="0" sz="1800" u="none" cap="none" strike="noStrike"/>
          </a:p>
        </p:txBody>
      </p:sp>
      <p:sp>
        <p:nvSpPr>
          <p:cNvPr id="115" name="Google Shape;11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Arial"/>
              <a:buNone/>
            </a:pPr>
            <a:r>
              <a:t/>
            </a:r>
            <a:endParaRPr b="0" i="0" sz="1800" u="none" cap="none" strike="noStrike"/>
          </a:p>
        </p:txBody>
      </p:sp>
      <p:sp>
        <p:nvSpPr>
          <p:cNvPr id="124" name="Google Shape;12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Arial"/>
              <a:buNone/>
            </a:pPr>
            <a:r>
              <a:t/>
            </a:r>
            <a:endParaRPr b="0" i="0" sz="1800" u="none" cap="none" strike="noStrike"/>
          </a:p>
        </p:txBody>
      </p:sp>
      <p:sp>
        <p:nvSpPr>
          <p:cNvPr id="134" name="Google Shape;13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Arial"/>
              <a:buNone/>
            </a:pPr>
            <a:r>
              <a:t/>
            </a:r>
            <a:endParaRPr b="0" i="0" sz="1800" u="none" cap="none" strike="noStrike"/>
          </a:p>
        </p:txBody>
      </p:sp>
      <p:sp>
        <p:nvSpPr>
          <p:cNvPr id="145" name="Google Shape;14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Arial"/>
              <a:buNone/>
            </a:pPr>
            <a:r>
              <a:t/>
            </a:r>
            <a:endParaRPr b="0" i="0" sz="1800" u="none" cap="none" strike="noStrike"/>
          </a:p>
        </p:txBody>
      </p:sp>
      <p:sp>
        <p:nvSpPr>
          <p:cNvPr id="154" name="Google Shape;15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2" name="Shape 22"/>
        <p:cNvGrpSpPr/>
        <p:nvPr/>
      </p:nvGrpSpPr>
      <p:grpSpPr>
        <a:xfrm>
          <a:off x="0" y="0"/>
          <a:ext cx="0" cy="0"/>
          <a:chOff x="0" y="0"/>
          <a:chExt cx="0" cy="0"/>
        </a:xfrm>
      </p:grpSpPr>
      <p:sp>
        <p:nvSpPr>
          <p:cNvPr id="23" name="Google Shape;23;p2"/>
          <p:cNvSpPr txBox="1"/>
          <p:nvPr>
            <p:ph type="title"/>
          </p:nvPr>
        </p:nvSpPr>
        <p:spPr>
          <a:xfrm>
            <a:off x="722312" y="952500"/>
            <a:ext cx="7772400" cy="1362075"/>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2pPr>
            <a:lvl3pPr lvl="2"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3pPr>
            <a:lvl4pPr lvl="3"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4pPr>
            <a:lvl5pPr lvl="4"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5pPr>
            <a:lvl6pPr lvl="5"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6pPr>
            <a:lvl7pPr lvl="6"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7pPr>
            <a:lvl8pPr lvl="7"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8pPr>
            <a:lvl9pPr lvl="8"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9pPr>
          </a:lstStyle>
          <a:p/>
        </p:txBody>
      </p:sp>
      <p:sp>
        <p:nvSpPr>
          <p:cNvPr id="24" name="Google Shape;24;p2"/>
          <p:cNvSpPr txBox="1"/>
          <p:nvPr>
            <p:ph idx="1" type="body"/>
          </p:nvPr>
        </p:nvSpPr>
        <p:spPr>
          <a:xfrm>
            <a:off x="722312" y="2547938"/>
            <a:ext cx="7772400" cy="1338261"/>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575"/>
              </a:spcBef>
              <a:spcAft>
                <a:spcPts val="0"/>
              </a:spcAft>
              <a:buClr>
                <a:schemeClr val="accent1"/>
              </a:buClr>
              <a:buSzPts val="2040"/>
              <a:buFont typeface="Noto Sans Symbols"/>
              <a:buNone/>
              <a:defRPr b="0" i="0" sz="2400" u="none" cap="none" strike="noStrike">
                <a:solidFill>
                  <a:srgbClr val="888888"/>
                </a:solidFill>
                <a:latin typeface="Libre Baskerville"/>
                <a:ea typeface="Libre Baskerville"/>
                <a:cs typeface="Libre Baskerville"/>
                <a:sym typeface="Libre Baskerville"/>
              </a:defRPr>
            </a:lvl1pPr>
            <a:lvl2pPr indent="-228600" lvl="1" marL="914400" marR="0" rtl="0" algn="l">
              <a:lnSpc>
                <a:spcPct val="100000"/>
              </a:lnSpc>
              <a:spcBef>
                <a:spcPts val="375"/>
              </a:spcBef>
              <a:spcAft>
                <a:spcPts val="0"/>
              </a:spcAft>
              <a:buClr>
                <a:schemeClr val="accent2"/>
              </a:buClr>
              <a:buSzPts val="1530"/>
              <a:buFont typeface="Noto Sans Symbols"/>
              <a:buNone/>
              <a:defRPr b="0" i="0" sz="1800" u="none" cap="none" strike="noStrike">
                <a:solidFill>
                  <a:srgbClr val="888888"/>
                </a:solidFill>
                <a:latin typeface="Libre Baskerville"/>
                <a:ea typeface="Libre Baskerville"/>
                <a:cs typeface="Libre Baskerville"/>
                <a:sym typeface="Libre Baskerville"/>
              </a:defRPr>
            </a:lvl2pPr>
            <a:lvl3pPr indent="-228600" lvl="2" marL="1371600" marR="0" rtl="0" algn="l">
              <a:lnSpc>
                <a:spcPct val="100000"/>
              </a:lnSpc>
              <a:spcBef>
                <a:spcPts val="375"/>
              </a:spcBef>
              <a:spcAft>
                <a:spcPts val="0"/>
              </a:spcAft>
              <a:buClr>
                <a:srgbClr val="E6B1AB"/>
              </a:buClr>
              <a:buSzPts val="1360"/>
              <a:buFont typeface="Noto Sans Symbols"/>
              <a:buNone/>
              <a:defRPr b="0" i="0" sz="1600" u="none" cap="none" strike="noStrike">
                <a:solidFill>
                  <a:srgbClr val="888888"/>
                </a:solidFill>
                <a:latin typeface="Libre Baskerville"/>
                <a:ea typeface="Libre Baskerville"/>
                <a:cs typeface="Libre Baskerville"/>
                <a:sym typeface="Libre Baskerville"/>
              </a:defRPr>
            </a:lvl3pPr>
            <a:lvl4pPr indent="-228600" lvl="3" marL="1828800" marR="0" rtl="0" algn="l">
              <a:lnSpc>
                <a:spcPct val="100000"/>
              </a:lnSpc>
              <a:spcBef>
                <a:spcPts val="375"/>
              </a:spcBef>
              <a:spcAft>
                <a:spcPts val="0"/>
              </a:spcAft>
              <a:buClr>
                <a:srgbClr val="A28E6A"/>
              </a:buClr>
              <a:buSzPts val="1120"/>
              <a:buFont typeface="Noto Sans Symbols"/>
              <a:buNone/>
              <a:defRPr b="0" i="0" sz="1400" u="none" cap="none" strike="noStrike">
                <a:solidFill>
                  <a:srgbClr val="888888"/>
                </a:solidFill>
                <a:latin typeface="Libre Baskerville"/>
                <a:ea typeface="Libre Baskerville"/>
                <a:cs typeface="Libre Baskerville"/>
                <a:sym typeface="Libre Baskerville"/>
              </a:defRPr>
            </a:lvl4pPr>
            <a:lvl5pPr indent="-228600" lvl="4" marL="2286000" marR="0" rtl="0" algn="l">
              <a:lnSpc>
                <a:spcPct val="100000"/>
              </a:lnSpc>
              <a:spcBef>
                <a:spcPts val="375"/>
              </a:spcBef>
              <a:spcAft>
                <a:spcPts val="0"/>
              </a:spcAft>
              <a:buClr>
                <a:srgbClr val="A28E6A"/>
              </a:buClr>
              <a:buSzPts val="1400"/>
              <a:buFont typeface="Libre Baskerville"/>
              <a:buNone/>
              <a:defRPr b="0" i="0" sz="1400" u="none" cap="none" strike="noStrike">
                <a:solidFill>
                  <a:srgbClr val="888888"/>
                </a:solidFill>
                <a:latin typeface="Libre Baskerville"/>
                <a:ea typeface="Libre Baskerville"/>
                <a:cs typeface="Libre Baskerville"/>
                <a:sym typeface="Libre Baskerville"/>
              </a:defRPr>
            </a:lvl5pPr>
            <a:lvl6pPr indent="-342900" lvl="5" marL="2743200" marR="0" rtl="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25" name="Google Shape;25;p2"/>
          <p:cNvSpPr txBox="1"/>
          <p:nvPr>
            <p:ph idx="10" type="dt"/>
          </p:nvPr>
        </p:nvSpPr>
        <p:spPr>
          <a:xfrm>
            <a:off x="6172200" y="6191250"/>
            <a:ext cx="2476500" cy="476249"/>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26" name="Google Shape;26;p2"/>
          <p:cNvSpPr txBox="1"/>
          <p:nvPr>
            <p:ph idx="11" type="ftr"/>
          </p:nvPr>
        </p:nvSpPr>
        <p:spPr>
          <a:xfrm>
            <a:off x="800100" y="6172200"/>
            <a:ext cx="4000500" cy="4572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27" name="Google Shape;27;p2"/>
          <p:cNvSpPr/>
          <p:nvPr>
            <p:ph idx="12" type="sldNum"/>
          </p:nvPr>
        </p:nvSpPr>
        <p:spPr>
          <a:xfrm>
            <a:off x="146050" y="6208712"/>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1pPr>
            <a:lvl2pPr indent="0" lvl="1"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2pPr>
            <a:lvl3pPr indent="0" lvl="2"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3pPr>
            <a:lvl4pPr indent="0" lvl="3"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4pPr>
            <a:lvl5pPr indent="0" lvl="4"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5pPr>
            <a:lvl6pPr indent="0" lvl="5"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6pPr>
            <a:lvl7pPr indent="0" lvl="6"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7pPr>
            <a:lvl8pPr indent="0" lvl="7"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8pPr>
            <a:lvl9pPr indent="0" lvl="8"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6" name="Shape 36"/>
        <p:cNvGrpSpPr/>
        <p:nvPr/>
      </p:nvGrpSpPr>
      <p:grpSpPr>
        <a:xfrm>
          <a:off x="0" y="0"/>
          <a:ext cx="0" cy="0"/>
          <a:chOff x="0" y="0"/>
          <a:chExt cx="0" cy="0"/>
        </a:xfrm>
      </p:grpSpPr>
      <p:sp>
        <p:nvSpPr>
          <p:cNvPr id="37" name="Google Shape;37;p4"/>
          <p:cNvSpPr txBox="1"/>
          <p:nvPr>
            <p:ph type="title"/>
          </p:nvPr>
        </p:nvSpPr>
        <p:spPr>
          <a:xfrm>
            <a:off x="914400" y="274637"/>
            <a:ext cx="7772400" cy="11430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2pPr>
            <a:lvl3pPr lvl="2"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3pPr>
            <a:lvl4pPr lvl="3"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4pPr>
            <a:lvl5pPr lvl="4"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5pPr>
            <a:lvl6pPr lvl="5"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6pPr>
            <a:lvl7pPr lvl="6"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7pPr>
            <a:lvl8pPr lvl="7"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8pPr>
            <a:lvl9pPr lvl="8"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9pPr>
          </a:lstStyle>
          <a:p/>
        </p:txBody>
      </p:sp>
      <p:sp>
        <p:nvSpPr>
          <p:cNvPr id="38" name="Google Shape;38;p4"/>
          <p:cNvSpPr txBox="1"/>
          <p:nvPr>
            <p:ph idx="1" type="body"/>
          </p:nvPr>
        </p:nvSpPr>
        <p:spPr>
          <a:xfrm>
            <a:off x="914400" y="1447800"/>
            <a:ext cx="3749040" cy="4572000"/>
          </a:xfrm>
          <a:prstGeom prst="rect">
            <a:avLst/>
          </a:prstGeom>
          <a:noFill/>
          <a:ln>
            <a:noFill/>
          </a:ln>
        </p:spPr>
        <p:txBody>
          <a:bodyPr anchorCtr="0" anchor="t" bIns="91425" lIns="91425" spcFirstLastPara="1" rIns="91425" wrap="square" tIns="91425"/>
          <a:lstStyle>
            <a:lvl1pPr indent="-368935" lvl="0" marL="457200" marR="0" rtl="0" algn="l">
              <a:lnSpc>
                <a:spcPct val="100000"/>
              </a:lnSpc>
              <a:spcBef>
                <a:spcPts val="575"/>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lnSpc>
                <a:spcPct val="100000"/>
              </a:lnSpc>
              <a:spcBef>
                <a:spcPts val="375"/>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lnSpc>
                <a:spcPct val="100000"/>
              </a:lnSpc>
              <a:spcBef>
                <a:spcPts val="375"/>
              </a:spcBef>
              <a:spcAft>
                <a:spcPts val="0"/>
              </a:spcAft>
              <a:buClr>
                <a:srgbClr val="E6B1AB"/>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lnSpc>
                <a:spcPct val="100000"/>
              </a:lnSpc>
              <a:spcBef>
                <a:spcPts val="375"/>
              </a:spcBef>
              <a:spcAft>
                <a:spcPts val="0"/>
              </a:spcAft>
              <a:buClr>
                <a:srgbClr val="A28E6A"/>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lnSpc>
                <a:spcPct val="100000"/>
              </a:lnSpc>
              <a:spcBef>
                <a:spcPts val="375"/>
              </a:spcBef>
              <a:spcAft>
                <a:spcPts val="0"/>
              </a:spcAft>
              <a:buClr>
                <a:srgbClr val="A28E6A"/>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39" name="Google Shape;39;p4"/>
          <p:cNvSpPr txBox="1"/>
          <p:nvPr>
            <p:ph idx="2" type="body"/>
          </p:nvPr>
        </p:nvSpPr>
        <p:spPr>
          <a:xfrm>
            <a:off x="4933950" y="1447800"/>
            <a:ext cx="3749040" cy="4572000"/>
          </a:xfrm>
          <a:prstGeom prst="rect">
            <a:avLst/>
          </a:prstGeom>
          <a:noFill/>
          <a:ln>
            <a:noFill/>
          </a:ln>
        </p:spPr>
        <p:txBody>
          <a:bodyPr anchorCtr="0" anchor="t" bIns="91425" lIns="91425" spcFirstLastPara="1" rIns="91425" wrap="square" tIns="91425"/>
          <a:lstStyle>
            <a:lvl1pPr indent="-368935" lvl="0" marL="457200" marR="0" rtl="0" algn="l">
              <a:lnSpc>
                <a:spcPct val="100000"/>
              </a:lnSpc>
              <a:spcBef>
                <a:spcPts val="575"/>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lnSpc>
                <a:spcPct val="100000"/>
              </a:lnSpc>
              <a:spcBef>
                <a:spcPts val="375"/>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lnSpc>
                <a:spcPct val="100000"/>
              </a:lnSpc>
              <a:spcBef>
                <a:spcPts val="375"/>
              </a:spcBef>
              <a:spcAft>
                <a:spcPts val="0"/>
              </a:spcAft>
              <a:buClr>
                <a:srgbClr val="E6B1AB"/>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lnSpc>
                <a:spcPct val="100000"/>
              </a:lnSpc>
              <a:spcBef>
                <a:spcPts val="375"/>
              </a:spcBef>
              <a:spcAft>
                <a:spcPts val="0"/>
              </a:spcAft>
              <a:buClr>
                <a:srgbClr val="A28E6A"/>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lnSpc>
                <a:spcPct val="100000"/>
              </a:lnSpc>
              <a:spcBef>
                <a:spcPts val="375"/>
              </a:spcBef>
              <a:spcAft>
                <a:spcPts val="0"/>
              </a:spcAft>
              <a:buClr>
                <a:srgbClr val="A28E6A"/>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40" name="Google Shape;40;p4"/>
          <p:cNvSpPr txBox="1"/>
          <p:nvPr>
            <p:ph idx="10" type="dt"/>
          </p:nvPr>
        </p:nvSpPr>
        <p:spPr>
          <a:xfrm>
            <a:off x="6172200" y="6191250"/>
            <a:ext cx="2476500" cy="476249"/>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41" name="Google Shape;41;p4"/>
          <p:cNvSpPr txBox="1"/>
          <p:nvPr>
            <p:ph idx="11" type="ftr"/>
          </p:nvPr>
        </p:nvSpPr>
        <p:spPr>
          <a:xfrm>
            <a:off x="914400" y="6172200"/>
            <a:ext cx="3962399" cy="4572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42" name="Google Shape;42;p4"/>
          <p:cNvSpPr/>
          <p:nvPr>
            <p:ph idx="12" type="sldNum"/>
          </p:nvPr>
        </p:nvSpPr>
        <p:spPr>
          <a:xfrm>
            <a:off x="146050"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1pPr>
            <a:lvl2pPr indent="0" lvl="1"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2pPr>
            <a:lvl3pPr indent="0" lvl="2"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3pPr>
            <a:lvl4pPr indent="0" lvl="3"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4pPr>
            <a:lvl5pPr indent="0" lvl="4"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5pPr>
            <a:lvl6pPr indent="0" lvl="5"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6pPr>
            <a:lvl7pPr indent="0" lvl="6"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7pPr>
            <a:lvl8pPr indent="0" lvl="7"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8pPr>
            <a:lvl9pPr indent="0" lvl="8"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3" name="Shape 43"/>
        <p:cNvGrpSpPr/>
        <p:nvPr/>
      </p:nvGrpSpPr>
      <p:grpSpPr>
        <a:xfrm>
          <a:off x="0" y="0"/>
          <a:ext cx="0" cy="0"/>
          <a:chOff x="0" y="0"/>
          <a:chExt cx="0" cy="0"/>
        </a:xfrm>
      </p:grpSpPr>
      <p:sp>
        <p:nvSpPr>
          <p:cNvPr id="44" name="Google Shape;44;p5"/>
          <p:cNvSpPr txBox="1"/>
          <p:nvPr>
            <p:ph idx="10" type="dt"/>
          </p:nvPr>
        </p:nvSpPr>
        <p:spPr>
          <a:xfrm>
            <a:off x="6172200" y="6191250"/>
            <a:ext cx="2476500" cy="476249"/>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45" name="Google Shape;45;p5"/>
          <p:cNvSpPr txBox="1"/>
          <p:nvPr>
            <p:ph idx="11" type="ftr"/>
          </p:nvPr>
        </p:nvSpPr>
        <p:spPr>
          <a:xfrm>
            <a:off x="914400" y="6172200"/>
            <a:ext cx="3962399" cy="4572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46" name="Google Shape;46;p5"/>
          <p:cNvSpPr/>
          <p:nvPr>
            <p:ph idx="12" type="sldNum"/>
          </p:nvPr>
        </p:nvSpPr>
        <p:spPr>
          <a:xfrm>
            <a:off x="146050"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1pPr>
            <a:lvl2pPr indent="0" lvl="1"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2pPr>
            <a:lvl3pPr indent="0" lvl="2"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3pPr>
            <a:lvl4pPr indent="0" lvl="3"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4pPr>
            <a:lvl5pPr indent="0" lvl="4"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5pPr>
            <a:lvl6pPr indent="0" lvl="5"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6pPr>
            <a:lvl7pPr indent="0" lvl="6"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7pPr>
            <a:lvl8pPr indent="0" lvl="7"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8pPr>
            <a:lvl9pPr indent="0" lvl="8"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7" name="Shape 47"/>
        <p:cNvGrpSpPr/>
        <p:nvPr/>
      </p:nvGrpSpPr>
      <p:grpSpPr>
        <a:xfrm>
          <a:off x="0" y="0"/>
          <a:ext cx="0" cy="0"/>
          <a:chOff x="0" y="0"/>
          <a:chExt cx="0" cy="0"/>
        </a:xfrm>
      </p:grpSpPr>
      <p:sp>
        <p:nvSpPr>
          <p:cNvPr id="48" name="Google Shape;48;p6"/>
          <p:cNvSpPr txBox="1"/>
          <p:nvPr>
            <p:ph type="title"/>
          </p:nvPr>
        </p:nvSpPr>
        <p:spPr>
          <a:xfrm>
            <a:off x="914400" y="274637"/>
            <a:ext cx="7772400" cy="11430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2pPr>
            <a:lvl3pPr lvl="2"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3pPr>
            <a:lvl4pPr lvl="3"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4pPr>
            <a:lvl5pPr lvl="4"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5pPr>
            <a:lvl6pPr lvl="5"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6pPr>
            <a:lvl7pPr lvl="6"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7pPr>
            <a:lvl8pPr lvl="7"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8pPr>
            <a:lvl9pPr lvl="8"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9pPr>
          </a:lstStyle>
          <a:p/>
        </p:txBody>
      </p:sp>
      <p:sp>
        <p:nvSpPr>
          <p:cNvPr id="49" name="Google Shape;49;p6"/>
          <p:cNvSpPr txBox="1"/>
          <p:nvPr>
            <p:ph idx="1" type="body"/>
          </p:nvPr>
        </p:nvSpPr>
        <p:spPr>
          <a:xfrm>
            <a:off x="914400" y="1447800"/>
            <a:ext cx="7772400" cy="4572000"/>
          </a:xfrm>
          <a:prstGeom prst="rect">
            <a:avLst/>
          </a:prstGeom>
          <a:noFill/>
          <a:ln>
            <a:noFill/>
          </a:ln>
        </p:spPr>
        <p:txBody>
          <a:bodyPr anchorCtr="0" anchor="t" bIns="91425" lIns="91425" spcFirstLastPara="1" rIns="91425" wrap="square" tIns="91425"/>
          <a:lstStyle>
            <a:lvl1pPr indent="-368935" lvl="0" marL="457200" marR="0" rtl="0" algn="l">
              <a:lnSpc>
                <a:spcPct val="100000"/>
              </a:lnSpc>
              <a:spcBef>
                <a:spcPts val="575"/>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lnSpc>
                <a:spcPct val="100000"/>
              </a:lnSpc>
              <a:spcBef>
                <a:spcPts val="375"/>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lnSpc>
                <a:spcPct val="100000"/>
              </a:lnSpc>
              <a:spcBef>
                <a:spcPts val="375"/>
              </a:spcBef>
              <a:spcAft>
                <a:spcPts val="0"/>
              </a:spcAft>
              <a:buClr>
                <a:srgbClr val="E6B1AB"/>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lnSpc>
                <a:spcPct val="100000"/>
              </a:lnSpc>
              <a:spcBef>
                <a:spcPts val="375"/>
              </a:spcBef>
              <a:spcAft>
                <a:spcPts val="0"/>
              </a:spcAft>
              <a:buClr>
                <a:srgbClr val="A28E6A"/>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lnSpc>
                <a:spcPct val="100000"/>
              </a:lnSpc>
              <a:spcBef>
                <a:spcPts val="375"/>
              </a:spcBef>
              <a:spcAft>
                <a:spcPts val="0"/>
              </a:spcAft>
              <a:buClr>
                <a:srgbClr val="A28E6A"/>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50" name="Google Shape;50;p6"/>
          <p:cNvSpPr txBox="1"/>
          <p:nvPr>
            <p:ph idx="10" type="dt"/>
          </p:nvPr>
        </p:nvSpPr>
        <p:spPr>
          <a:xfrm>
            <a:off x="6172200" y="6191250"/>
            <a:ext cx="2476500" cy="476249"/>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51" name="Google Shape;51;p6"/>
          <p:cNvSpPr txBox="1"/>
          <p:nvPr>
            <p:ph idx="11" type="ftr"/>
          </p:nvPr>
        </p:nvSpPr>
        <p:spPr>
          <a:xfrm>
            <a:off x="914400" y="6172200"/>
            <a:ext cx="3962399" cy="4572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52" name="Google Shape;52;p6"/>
          <p:cNvSpPr/>
          <p:nvPr>
            <p:ph idx="12" type="sldNum"/>
          </p:nvPr>
        </p:nvSpPr>
        <p:spPr>
          <a:xfrm>
            <a:off x="146050"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1pPr>
            <a:lvl2pPr indent="0" lvl="1"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2pPr>
            <a:lvl3pPr indent="0" lvl="2"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3pPr>
            <a:lvl4pPr indent="0" lvl="3"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4pPr>
            <a:lvl5pPr indent="0" lvl="4"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5pPr>
            <a:lvl6pPr indent="0" lvl="5"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6pPr>
            <a:lvl7pPr indent="0" lvl="6"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7pPr>
            <a:lvl8pPr indent="0" lvl="7"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8pPr>
            <a:lvl9pPr indent="0" lvl="8"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53" name="Shape 53"/>
        <p:cNvGrpSpPr/>
        <p:nvPr/>
      </p:nvGrpSpPr>
      <p:grpSpPr>
        <a:xfrm>
          <a:off x="0" y="0"/>
          <a:ext cx="0" cy="0"/>
          <a:chOff x="0" y="0"/>
          <a:chExt cx="0" cy="0"/>
        </a:xfrm>
      </p:grpSpPr>
      <p:sp>
        <p:nvSpPr>
          <p:cNvPr id="54" name="Google Shape;54;p7"/>
          <p:cNvSpPr txBox="1"/>
          <p:nvPr>
            <p:ph type="title"/>
          </p:nvPr>
        </p:nvSpPr>
        <p:spPr>
          <a:xfrm rot="5400000">
            <a:off x="4709477" y="2194563"/>
            <a:ext cx="5851525" cy="201168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2pPr>
            <a:lvl3pPr lvl="2"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3pPr>
            <a:lvl4pPr lvl="3"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4pPr>
            <a:lvl5pPr lvl="4"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5pPr>
            <a:lvl6pPr lvl="5"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6pPr>
            <a:lvl7pPr lvl="6"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7pPr>
            <a:lvl8pPr lvl="7"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8pPr>
            <a:lvl9pPr lvl="8"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9pPr>
          </a:lstStyle>
          <a:p/>
        </p:txBody>
      </p:sp>
      <p:sp>
        <p:nvSpPr>
          <p:cNvPr id="55" name="Google Shape;55;p7"/>
          <p:cNvSpPr txBox="1"/>
          <p:nvPr>
            <p:ph idx="1" type="body"/>
          </p:nvPr>
        </p:nvSpPr>
        <p:spPr>
          <a:xfrm rot="5400000">
            <a:off x="769937" y="419102"/>
            <a:ext cx="5851525" cy="5562600"/>
          </a:xfrm>
          <a:prstGeom prst="rect">
            <a:avLst/>
          </a:prstGeom>
          <a:noFill/>
          <a:ln>
            <a:noFill/>
          </a:ln>
        </p:spPr>
        <p:txBody>
          <a:bodyPr anchorCtr="0" anchor="t" bIns="91425" lIns="91425" spcFirstLastPara="1" rIns="91425" wrap="square" tIns="91425"/>
          <a:lstStyle>
            <a:lvl1pPr indent="-368935" lvl="0" marL="457200" marR="0" rtl="0" algn="l">
              <a:lnSpc>
                <a:spcPct val="100000"/>
              </a:lnSpc>
              <a:spcBef>
                <a:spcPts val="575"/>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lnSpc>
                <a:spcPct val="100000"/>
              </a:lnSpc>
              <a:spcBef>
                <a:spcPts val="375"/>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lnSpc>
                <a:spcPct val="100000"/>
              </a:lnSpc>
              <a:spcBef>
                <a:spcPts val="375"/>
              </a:spcBef>
              <a:spcAft>
                <a:spcPts val="0"/>
              </a:spcAft>
              <a:buClr>
                <a:srgbClr val="E6B1AB"/>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lnSpc>
                <a:spcPct val="100000"/>
              </a:lnSpc>
              <a:spcBef>
                <a:spcPts val="375"/>
              </a:spcBef>
              <a:spcAft>
                <a:spcPts val="0"/>
              </a:spcAft>
              <a:buClr>
                <a:srgbClr val="A28E6A"/>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lnSpc>
                <a:spcPct val="100000"/>
              </a:lnSpc>
              <a:spcBef>
                <a:spcPts val="375"/>
              </a:spcBef>
              <a:spcAft>
                <a:spcPts val="0"/>
              </a:spcAft>
              <a:buClr>
                <a:srgbClr val="A28E6A"/>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56" name="Google Shape;56;p7"/>
          <p:cNvSpPr txBox="1"/>
          <p:nvPr>
            <p:ph idx="10" type="dt"/>
          </p:nvPr>
        </p:nvSpPr>
        <p:spPr>
          <a:xfrm>
            <a:off x="6172200" y="6191250"/>
            <a:ext cx="2476500" cy="476249"/>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57" name="Google Shape;57;p7"/>
          <p:cNvSpPr txBox="1"/>
          <p:nvPr>
            <p:ph idx="11" type="ftr"/>
          </p:nvPr>
        </p:nvSpPr>
        <p:spPr>
          <a:xfrm>
            <a:off x="914400" y="6172200"/>
            <a:ext cx="3962399" cy="4572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58" name="Google Shape;58;p7"/>
          <p:cNvSpPr/>
          <p:nvPr>
            <p:ph idx="12" type="sldNum"/>
          </p:nvPr>
        </p:nvSpPr>
        <p:spPr>
          <a:xfrm>
            <a:off x="146050"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1pPr>
            <a:lvl2pPr indent="0" lvl="1"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2pPr>
            <a:lvl3pPr indent="0" lvl="2"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3pPr>
            <a:lvl4pPr indent="0" lvl="3"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4pPr>
            <a:lvl5pPr indent="0" lvl="4"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5pPr>
            <a:lvl6pPr indent="0" lvl="5"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6pPr>
            <a:lvl7pPr indent="0" lvl="6"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7pPr>
            <a:lvl8pPr indent="0" lvl="7"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8pPr>
            <a:lvl9pPr indent="0" lvl="8"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59" name="Shape 59"/>
        <p:cNvGrpSpPr/>
        <p:nvPr/>
      </p:nvGrpSpPr>
      <p:grpSpPr>
        <a:xfrm>
          <a:off x="0" y="0"/>
          <a:ext cx="0" cy="0"/>
          <a:chOff x="0" y="0"/>
          <a:chExt cx="0" cy="0"/>
        </a:xfrm>
      </p:grpSpPr>
      <p:sp>
        <p:nvSpPr>
          <p:cNvPr id="60" name="Google Shape;60;p8"/>
          <p:cNvSpPr txBox="1"/>
          <p:nvPr>
            <p:ph type="title"/>
          </p:nvPr>
        </p:nvSpPr>
        <p:spPr>
          <a:xfrm>
            <a:off x="914400" y="274637"/>
            <a:ext cx="7772400" cy="11430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2pPr>
            <a:lvl3pPr lvl="2"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3pPr>
            <a:lvl4pPr lvl="3"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4pPr>
            <a:lvl5pPr lvl="4"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5pPr>
            <a:lvl6pPr lvl="5"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6pPr>
            <a:lvl7pPr lvl="6"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7pPr>
            <a:lvl8pPr lvl="7"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8pPr>
            <a:lvl9pPr lvl="8"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9pPr>
          </a:lstStyle>
          <a:p/>
        </p:txBody>
      </p:sp>
      <p:sp>
        <p:nvSpPr>
          <p:cNvPr id="61" name="Google Shape;61;p8"/>
          <p:cNvSpPr txBox="1"/>
          <p:nvPr>
            <p:ph idx="1" type="body"/>
          </p:nvPr>
        </p:nvSpPr>
        <p:spPr>
          <a:xfrm rot="5400000">
            <a:off x="2514599" y="-152399"/>
            <a:ext cx="4572000" cy="7772400"/>
          </a:xfrm>
          <a:prstGeom prst="rect">
            <a:avLst/>
          </a:prstGeom>
          <a:noFill/>
          <a:ln>
            <a:noFill/>
          </a:ln>
        </p:spPr>
        <p:txBody>
          <a:bodyPr anchorCtr="0" anchor="t" bIns="91425" lIns="91425" spcFirstLastPara="1" rIns="91425" wrap="square" tIns="91425"/>
          <a:lstStyle>
            <a:lvl1pPr indent="-368935" lvl="0" marL="457200" marR="0" rtl="0" algn="l">
              <a:lnSpc>
                <a:spcPct val="100000"/>
              </a:lnSpc>
              <a:spcBef>
                <a:spcPts val="575"/>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lnSpc>
                <a:spcPct val="100000"/>
              </a:lnSpc>
              <a:spcBef>
                <a:spcPts val="375"/>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lnSpc>
                <a:spcPct val="100000"/>
              </a:lnSpc>
              <a:spcBef>
                <a:spcPts val="375"/>
              </a:spcBef>
              <a:spcAft>
                <a:spcPts val="0"/>
              </a:spcAft>
              <a:buClr>
                <a:srgbClr val="E6B1AB"/>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lnSpc>
                <a:spcPct val="100000"/>
              </a:lnSpc>
              <a:spcBef>
                <a:spcPts val="375"/>
              </a:spcBef>
              <a:spcAft>
                <a:spcPts val="0"/>
              </a:spcAft>
              <a:buClr>
                <a:srgbClr val="A28E6A"/>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lnSpc>
                <a:spcPct val="100000"/>
              </a:lnSpc>
              <a:spcBef>
                <a:spcPts val="375"/>
              </a:spcBef>
              <a:spcAft>
                <a:spcPts val="0"/>
              </a:spcAft>
              <a:buClr>
                <a:srgbClr val="A28E6A"/>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62" name="Google Shape;62;p8"/>
          <p:cNvSpPr txBox="1"/>
          <p:nvPr>
            <p:ph idx="10" type="dt"/>
          </p:nvPr>
        </p:nvSpPr>
        <p:spPr>
          <a:xfrm>
            <a:off x="6172200" y="6191250"/>
            <a:ext cx="2476500" cy="476249"/>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63" name="Google Shape;63;p8"/>
          <p:cNvSpPr txBox="1"/>
          <p:nvPr>
            <p:ph idx="11" type="ftr"/>
          </p:nvPr>
        </p:nvSpPr>
        <p:spPr>
          <a:xfrm>
            <a:off x="914400" y="6172200"/>
            <a:ext cx="3962399" cy="4572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64" name="Google Shape;64;p8"/>
          <p:cNvSpPr/>
          <p:nvPr>
            <p:ph idx="12" type="sldNum"/>
          </p:nvPr>
        </p:nvSpPr>
        <p:spPr>
          <a:xfrm>
            <a:off x="146050"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1pPr>
            <a:lvl2pPr indent="0" lvl="1"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2pPr>
            <a:lvl3pPr indent="0" lvl="2"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3pPr>
            <a:lvl4pPr indent="0" lvl="3"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4pPr>
            <a:lvl5pPr indent="0" lvl="4"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5pPr>
            <a:lvl6pPr indent="0" lvl="5"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6pPr>
            <a:lvl7pPr indent="0" lvl="6"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7pPr>
            <a:lvl8pPr indent="0" lvl="7"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8pPr>
            <a:lvl9pPr indent="0" lvl="8"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5" name="Shape 65"/>
        <p:cNvGrpSpPr/>
        <p:nvPr/>
      </p:nvGrpSpPr>
      <p:grpSpPr>
        <a:xfrm>
          <a:off x="0" y="0"/>
          <a:ext cx="0" cy="0"/>
          <a:chOff x="0" y="0"/>
          <a:chExt cx="0" cy="0"/>
        </a:xfrm>
      </p:grpSpPr>
      <p:sp>
        <p:nvSpPr>
          <p:cNvPr id="66" name="Google Shape;66;p9"/>
          <p:cNvSpPr txBox="1"/>
          <p:nvPr>
            <p:ph type="title"/>
          </p:nvPr>
        </p:nvSpPr>
        <p:spPr>
          <a:xfrm>
            <a:off x="914400" y="274637"/>
            <a:ext cx="7772400" cy="11430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2pPr>
            <a:lvl3pPr lvl="2"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3pPr>
            <a:lvl4pPr lvl="3"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4pPr>
            <a:lvl5pPr lvl="4"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5pPr>
            <a:lvl6pPr lvl="5"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6pPr>
            <a:lvl7pPr lvl="6"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7pPr>
            <a:lvl8pPr lvl="7"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8pPr>
            <a:lvl9pPr lvl="8"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9pPr>
          </a:lstStyle>
          <a:p/>
        </p:txBody>
      </p:sp>
      <p:sp>
        <p:nvSpPr>
          <p:cNvPr id="67" name="Google Shape;67;p9"/>
          <p:cNvSpPr txBox="1"/>
          <p:nvPr>
            <p:ph idx="10" type="dt"/>
          </p:nvPr>
        </p:nvSpPr>
        <p:spPr>
          <a:xfrm>
            <a:off x="6172200" y="6191250"/>
            <a:ext cx="2476500" cy="476249"/>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68" name="Google Shape;68;p9"/>
          <p:cNvSpPr txBox="1"/>
          <p:nvPr>
            <p:ph idx="11" type="ftr"/>
          </p:nvPr>
        </p:nvSpPr>
        <p:spPr>
          <a:xfrm>
            <a:off x="914400" y="6172200"/>
            <a:ext cx="3962399" cy="4572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69" name="Google Shape;69;p9"/>
          <p:cNvSpPr/>
          <p:nvPr>
            <p:ph idx="12" type="sldNum"/>
          </p:nvPr>
        </p:nvSpPr>
        <p:spPr>
          <a:xfrm>
            <a:off x="146050"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1pPr>
            <a:lvl2pPr indent="0" lvl="1"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2pPr>
            <a:lvl3pPr indent="0" lvl="2"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3pPr>
            <a:lvl4pPr indent="0" lvl="3"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4pPr>
            <a:lvl5pPr indent="0" lvl="4"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5pPr>
            <a:lvl6pPr indent="0" lvl="5"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6pPr>
            <a:lvl7pPr indent="0" lvl="6"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7pPr>
            <a:lvl8pPr indent="0" lvl="7"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8pPr>
            <a:lvl9pPr indent="0" lvl="8"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0" name="Shape 70"/>
        <p:cNvGrpSpPr/>
        <p:nvPr/>
      </p:nvGrpSpPr>
      <p:grpSpPr>
        <a:xfrm>
          <a:off x="0" y="0"/>
          <a:ext cx="0" cy="0"/>
          <a:chOff x="0" y="0"/>
          <a:chExt cx="0" cy="0"/>
        </a:xfrm>
      </p:grpSpPr>
      <p:sp>
        <p:nvSpPr>
          <p:cNvPr id="71" name="Google Shape;71;p10"/>
          <p:cNvSpPr txBox="1"/>
          <p:nvPr>
            <p:ph type="title"/>
          </p:nvPr>
        </p:nvSpPr>
        <p:spPr>
          <a:xfrm>
            <a:off x="914400" y="273050"/>
            <a:ext cx="7772400" cy="11430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2pPr>
            <a:lvl3pPr lvl="2"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3pPr>
            <a:lvl4pPr lvl="3"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4pPr>
            <a:lvl5pPr lvl="4"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5pPr>
            <a:lvl6pPr lvl="5"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6pPr>
            <a:lvl7pPr lvl="6"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7pPr>
            <a:lvl8pPr lvl="7"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8pPr>
            <a:lvl9pPr lvl="8"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9pPr>
          </a:lstStyle>
          <a:p/>
        </p:txBody>
      </p:sp>
      <p:sp>
        <p:nvSpPr>
          <p:cNvPr id="72" name="Google Shape;72;p10"/>
          <p:cNvSpPr txBox="1"/>
          <p:nvPr>
            <p:ph idx="1" type="body"/>
          </p:nvPr>
        </p:nvSpPr>
        <p:spPr>
          <a:xfrm>
            <a:off x="914400" y="1447800"/>
            <a:ext cx="3733800" cy="762000"/>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575"/>
              </a:spcBef>
              <a:spcAft>
                <a:spcPts val="0"/>
              </a:spcAft>
              <a:buClr>
                <a:schemeClr val="accent1"/>
              </a:buClr>
              <a:buSzPts val="2040"/>
              <a:buFont typeface="Noto Sans Symbols"/>
              <a:buNone/>
              <a:defRPr b="1" i="0" sz="2400" u="none" cap="none" strike="noStrike">
                <a:solidFill>
                  <a:schemeClr val="accent1"/>
                </a:solidFill>
                <a:latin typeface="Source Sans Pro"/>
                <a:ea typeface="Source Sans Pro"/>
                <a:cs typeface="Source Sans Pro"/>
                <a:sym typeface="Source Sans Pro"/>
              </a:defRPr>
            </a:lvl1pPr>
            <a:lvl2pPr indent="-228600" lvl="1" marL="914400" marR="0" rtl="0" algn="l">
              <a:lnSpc>
                <a:spcPct val="100000"/>
              </a:lnSpc>
              <a:spcBef>
                <a:spcPts val="375"/>
              </a:spcBef>
              <a:spcAft>
                <a:spcPts val="0"/>
              </a:spcAft>
              <a:buClr>
                <a:schemeClr val="accent2"/>
              </a:buClr>
              <a:buSzPts val="1700"/>
              <a:buFont typeface="Noto Sans Symbols"/>
              <a:buNone/>
              <a:defRPr b="1" i="0" sz="2000" u="none" cap="none" strike="noStrike">
                <a:solidFill>
                  <a:schemeClr val="dk1"/>
                </a:solidFill>
                <a:latin typeface="Libre Baskerville"/>
                <a:ea typeface="Libre Baskerville"/>
                <a:cs typeface="Libre Baskerville"/>
                <a:sym typeface="Libre Baskerville"/>
              </a:defRPr>
            </a:lvl2pPr>
            <a:lvl3pPr indent="-228600" lvl="2" marL="1371600" marR="0" rtl="0" algn="l">
              <a:lnSpc>
                <a:spcPct val="100000"/>
              </a:lnSpc>
              <a:spcBef>
                <a:spcPts val="375"/>
              </a:spcBef>
              <a:spcAft>
                <a:spcPts val="0"/>
              </a:spcAft>
              <a:buClr>
                <a:srgbClr val="E6B1AB"/>
              </a:buClr>
              <a:buSzPts val="1530"/>
              <a:buFont typeface="Noto Sans Symbols"/>
              <a:buNone/>
              <a:defRPr b="1" i="0" sz="1800" u="none" cap="none" strike="noStrike">
                <a:solidFill>
                  <a:schemeClr val="dk1"/>
                </a:solidFill>
                <a:latin typeface="Libre Baskerville"/>
                <a:ea typeface="Libre Baskerville"/>
                <a:cs typeface="Libre Baskerville"/>
                <a:sym typeface="Libre Baskerville"/>
              </a:defRPr>
            </a:lvl3pPr>
            <a:lvl4pPr indent="-228600" lvl="3" marL="1828800" marR="0" rtl="0" algn="l">
              <a:lnSpc>
                <a:spcPct val="100000"/>
              </a:lnSpc>
              <a:spcBef>
                <a:spcPts val="375"/>
              </a:spcBef>
              <a:spcAft>
                <a:spcPts val="0"/>
              </a:spcAft>
              <a:buClr>
                <a:srgbClr val="A28E6A"/>
              </a:buClr>
              <a:buSzPts val="1280"/>
              <a:buFont typeface="Noto Sans Symbols"/>
              <a:buNone/>
              <a:defRPr b="1" i="0" sz="1600" u="none" cap="none" strike="noStrike">
                <a:solidFill>
                  <a:schemeClr val="dk1"/>
                </a:solidFill>
                <a:latin typeface="Libre Baskerville"/>
                <a:ea typeface="Libre Baskerville"/>
                <a:cs typeface="Libre Baskerville"/>
                <a:sym typeface="Libre Baskerville"/>
              </a:defRPr>
            </a:lvl4pPr>
            <a:lvl5pPr indent="-228600" lvl="4" marL="2286000" marR="0" rtl="0" algn="l">
              <a:lnSpc>
                <a:spcPct val="100000"/>
              </a:lnSpc>
              <a:spcBef>
                <a:spcPts val="375"/>
              </a:spcBef>
              <a:spcAft>
                <a:spcPts val="0"/>
              </a:spcAft>
              <a:buClr>
                <a:srgbClr val="A28E6A"/>
              </a:buClr>
              <a:buSzPts val="1600"/>
              <a:buFont typeface="Libre Baskerville"/>
              <a:buNone/>
              <a:defRPr b="1" i="0" sz="1600" u="none" cap="none" strike="noStrike">
                <a:solidFill>
                  <a:schemeClr val="dk1"/>
                </a:solidFill>
                <a:latin typeface="Libre Baskerville"/>
                <a:ea typeface="Libre Baskerville"/>
                <a:cs typeface="Libre Baskerville"/>
                <a:sym typeface="Libre Baskerville"/>
              </a:defRPr>
            </a:lvl5pPr>
            <a:lvl6pPr indent="-342900" lvl="5" marL="2743200" marR="0" rtl="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3" name="Google Shape;73;p10"/>
          <p:cNvSpPr txBox="1"/>
          <p:nvPr>
            <p:ph idx="2" type="body"/>
          </p:nvPr>
        </p:nvSpPr>
        <p:spPr>
          <a:xfrm>
            <a:off x="4953000" y="1447800"/>
            <a:ext cx="3733800" cy="762000"/>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575"/>
              </a:spcBef>
              <a:spcAft>
                <a:spcPts val="0"/>
              </a:spcAft>
              <a:buClr>
                <a:schemeClr val="accent1"/>
              </a:buClr>
              <a:buSzPts val="2040"/>
              <a:buFont typeface="Noto Sans Symbols"/>
              <a:buNone/>
              <a:defRPr b="1" i="0" sz="2400" u="none" cap="none" strike="noStrike">
                <a:solidFill>
                  <a:schemeClr val="accent1"/>
                </a:solidFill>
                <a:latin typeface="Source Sans Pro"/>
                <a:ea typeface="Source Sans Pro"/>
                <a:cs typeface="Source Sans Pro"/>
                <a:sym typeface="Source Sans Pro"/>
              </a:defRPr>
            </a:lvl1pPr>
            <a:lvl2pPr indent="-228600" lvl="1" marL="914400" marR="0" rtl="0" algn="l">
              <a:lnSpc>
                <a:spcPct val="100000"/>
              </a:lnSpc>
              <a:spcBef>
                <a:spcPts val="375"/>
              </a:spcBef>
              <a:spcAft>
                <a:spcPts val="0"/>
              </a:spcAft>
              <a:buClr>
                <a:schemeClr val="accent2"/>
              </a:buClr>
              <a:buSzPts val="1700"/>
              <a:buFont typeface="Noto Sans Symbols"/>
              <a:buNone/>
              <a:defRPr b="1" i="0" sz="2000" u="none" cap="none" strike="noStrike">
                <a:solidFill>
                  <a:schemeClr val="dk1"/>
                </a:solidFill>
                <a:latin typeface="Libre Baskerville"/>
                <a:ea typeface="Libre Baskerville"/>
                <a:cs typeface="Libre Baskerville"/>
                <a:sym typeface="Libre Baskerville"/>
              </a:defRPr>
            </a:lvl2pPr>
            <a:lvl3pPr indent="-228600" lvl="2" marL="1371600" marR="0" rtl="0" algn="l">
              <a:lnSpc>
                <a:spcPct val="100000"/>
              </a:lnSpc>
              <a:spcBef>
                <a:spcPts val="375"/>
              </a:spcBef>
              <a:spcAft>
                <a:spcPts val="0"/>
              </a:spcAft>
              <a:buClr>
                <a:srgbClr val="E6B1AB"/>
              </a:buClr>
              <a:buSzPts val="1530"/>
              <a:buFont typeface="Noto Sans Symbols"/>
              <a:buNone/>
              <a:defRPr b="1" i="0" sz="1800" u="none" cap="none" strike="noStrike">
                <a:solidFill>
                  <a:schemeClr val="dk1"/>
                </a:solidFill>
                <a:latin typeface="Libre Baskerville"/>
                <a:ea typeface="Libre Baskerville"/>
                <a:cs typeface="Libre Baskerville"/>
                <a:sym typeface="Libre Baskerville"/>
              </a:defRPr>
            </a:lvl3pPr>
            <a:lvl4pPr indent="-228600" lvl="3" marL="1828800" marR="0" rtl="0" algn="l">
              <a:lnSpc>
                <a:spcPct val="100000"/>
              </a:lnSpc>
              <a:spcBef>
                <a:spcPts val="375"/>
              </a:spcBef>
              <a:spcAft>
                <a:spcPts val="0"/>
              </a:spcAft>
              <a:buClr>
                <a:srgbClr val="A28E6A"/>
              </a:buClr>
              <a:buSzPts val="1280"/>
              <a:buFont typeface="Noto Sans Symbols"/>
              <a:buNone/>
              <a:defRPr b="1" i="0" sz="1600" u="none" cap="none" strike="noStrike">
                <a:solidFill>
                  <a:schemeClr val="dk1"/>
                </a:solidFill>
                <a:latin typeface="Libre Baskerville"/>
                <a:ea typeface="Libre Baskerville"/>
                <a:cs typeface="Libre Baskerville"/>
                <a:sym typeface="Libre Baskerville"/>
              </a:defRPr>
            </a:lvl4pPr>
            <a:lvl5pPr indent="-228600" lvl="4" marL="2286000" marR="0" rtl="0" algn="l">
              <a:lnSpc>
                <a:spcPct val="100000"/>
              </a:lnSpc>
              <a:spcBef>
                <a:spcPts val="375"/>
              </a:spcBef>
              <a:spcAft>
                <a:spcPts val="0"/>
              </a:spcAft>
              <a:buClr>
                <a:srgbClr val="A28E6A"/>
              </a:buClr>
              <a:buSzPts val="1600"/>
              <a:buFont typeface="Libre Baskerville"/>
              <a:buNone/>
              <a:defRPr b="1" i="0" sz="1600" u="none" cap="none" strike="noStrike">
                <a:solidFill>
                  <a:schemeClr val="dk1"/>
                </a:solidFill>
                <a:latin typeface="Libre Baskerville"/>
                <a:ea typeface="Libre Baskerville"/>
                <a:cs typeface="Libre Baskerville"/>
                <a:sym typeface="Libre Baskerville"/>
              </a:defRPr>
            </a:lvl5pPr>
            <a:lvl6pPr indent="-342900" lvl="5" marL="2743200" marR="0" rtl="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4" name="Google Shape;74;p10"/>
          <p:cNvSpPr txBox="1"/>
          <p:nvPr>
            <p:ph idx="3" type="body"/>
          </p:nvPr>
        </p:nvSpPr>
        <p:spPr>
          <a:xfrm>
            <a:off x="914400" y="2247900"/>
            <a:ext cx="3733800" cy="3886200"/>
          </a:xfrm>
          <a:prstGeom prst="rect">
            <a:avLst/>
          </a:prstGeom>
          <a:noFill/>
          <a:ln>
            <a:noFill/>
          </a:ln>
        </p:spPr>
        <p:txBody>
          <a:bodyPr anchorCtr="0" anchor="t" bIns="91425" lIns="91425" spcFirstLastPara="1" rIns="91425" wrap="square" tIns="91425"/>
          <a:lstStyle>
            <a:lvl1pPr indent="-368935" lvl="0" marL="457200" marR="0" rtl="0" algn="l">
              <a:lnSpc>
                <a:spcPct val="100000"/>
              </a:lnSpc>
              <a:spcBef>
                <a:spcPts val="575"/>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lnSpc>
                <a:spcPct val="100000"/>
              </a:lnSpc>
              <a:spcBef>
                <a:spcPts val="375"/>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lnSpc>
                <a:spcPct val="100000"/>
              </a:lnSpc>
              <a:spcBef>
                <a:spcPts val="375"/>
              </a:spcBef>
              <a:spcAft>
                <a:spcPts val="0"/>
              </a:spcAft>
              <a:buClr>
                <a:srgbClr val="E6B1AB"/>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lnSpc>
                <a:spcPct val="100000"/>
              </a:lnSpc>
              <a:spcBef>
                <a:spcPts val="375"/>
              </a:spcBef>
              <a:spcAft>
                <a:spcPts val="0"/>
              </a:spcAft>
              <a:buClr>
                <a:srgbClr val="A28E6A"/>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lnSpc>
                <a:spcPct val="100000"/>
              </a:lnSpc>
              <a:spcBef>
                <a:spcPts val="375"/>
              </a:spcBef>
              <a:spcAft>
                <a:spcPts val="0"/>
              </a:spcAft>
              <a:buClr>
                <a:srgbClr val="A28E6A"/>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5" name="Google Shape;75;p10"/>
          <p:cNvSpPr txBox="1"/>
          <p:nvPr>
            <p:ph idx="4" type="body"/>
          </p:nvPr>
        </p:nvSpPr>
        <p:spPr>
          <a:xfrm>
            <a:off x="4953000" y="2247900"/>
            <a:ext cx="3733800" cy="3886200"/>
          </a:xfrm>
          <a:prstGeom prst="rect">
            <a:avLst/>
          </a:prstGeom>
          <a:noFill/>
          <a:ln>
            <a:noFill/>
          </a:ln>
        </p:spPr>
        <p:txBody>
          <a:bodyPr anchorCtr="0" anchor="t" bIns="91425" lIns="91425" spcFirstLastPara="1" rIns="91425" wrap="square" tIns="91425"/>
          <a:lstStyle>
            <a:lvl1pPr indent="-368935" lvl="0" marL="457200" marR="0" rtl="0" algn="l">
              <a:lnSpc>
                <a:spcPct val="100000"/>
              </a:lnSpc>
              <a:spcBef>
                <a:spcPts val="575"/>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lnSpc>
                <a:spcPct val="100000"/>
              </a:lnSpc>
              <a:spcBef>
                <a:spcPts val="375"/>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lnSpc>
                <a:spcPct val="100000"/>
              </a:lnSpc>
              <a:spcBef>
                <a:spcPts val="375"/>
              </a:spcBef>
              <a:spcAft>
                <a:spcPts val="0"/>
              </a:spcAft>
              <a:buClr>
                <a:srgbClr val="E6B1AB"/>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lnSpc>
                <a:spcPct val="100000"/>
              </a:lnSpc>
              <a:spcBef>
                <a:spcPts val="375"/>
              </a:spcBef>
              <a:spcAft>
                <a:spcPts val="0"/>
              </a:spcAft>
              <a:buClr>
                <a:srgbClr val="A28E6A"/>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lnSpc>
                <a:spcPct val="100000"/>
              </a:lnSpc>
              <a:spcBef>
                <a:spcPts val="375"/>
              </a:spcBef>
              <a:spcAft>
                <a:spcPts val="0"/>
              </a:spcAft>
              <a:buClr>
                <a:srgbClr val="A28E6A"/>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6" name="Google Shape;76;p10"/>
          <p:cNvSpPr txBox="1"/>
          <p:nvPr>
            <p:ph idx="10" type="dt"/>
          </p:nvPr>
        </p:nvSpPr>
        <p:spPr>
          <a:xfrm>
            <a:off x="6172200" y="6191250"/>
            <a:ext cx="2476500" cy="476249"/>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77" name="Google Shape;77;p10"/>
          <p:cNvSpPr txBox="1"/>
          <p:nvPr>
            <p:ph idx="11" type="ftr"/>
          </p:nvPr>
        </p:nvSpPr>
        <p:spPr>
          <a:xfrm>
            <a:off x="914400" y="6172200"/>
            <a:ext cx="3962399" cy="4572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78" name="Google Shape;78;p10"/>
          <p:cNvSpPr/>
          <p:nvPr>
            <p:ph idx="12" type="sldNum"/>
          </p:nvPr>
        </p:nvSpPr>
        <p:spPr>
          <a:xfrm>
            <a:off x="146050"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1pPr>
            <a:lvl2pPr indent="0" lvl="1"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2pPr>
            <a:lvl3pPr indent="0" lvl="2"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3pPr>
            <a:lvl4pPr indent="0" lvl="3"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4pPr>
            <a:lvl5pPr indent="0" lvl="4"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5pPr>
            <a:lvl6pPr indent="0" lvl="5"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6pPr>
            <a:lvl7pPr indent="0" lvl="6"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7pPr>
            <a:lvl8pPr indent="0" lvl="7"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8pPr>
            <a:lvl9pPr indent="0" lvl="8"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1" name="Google Shape;11;p1"/>
          <p:cNvGrpSpPr/>
          <p:nvPr/>
        </p:nvGrpSpPr>
        <p:grpSpPr>
          <a:xfrm>
            <a:off x="66675" y="66675"/>
            <a:ext cx="9017000" cy="6699249"/>
            <a:chOff x="66675" y="66675"/>
            <a:chExt cx="9017000" cy="6699249"/>
          </a:xfrm>
        </p:grpSpPr>
        <p:pic>
          <p:nvPicPr>
            <p:cNvPr id="12" name="Google Shape;12;p1"/>
            <p:cNvPicPr preferRelativeResize="0"/>
            <p:nvPr/>
          </p:nvPicPr>
          <p:blipFill rotWithShape="1">
            <a:blip r:embed="rId2">
              <a:alphaModFix/>
            </a:blip>
            <a:srcRect b="0" l="0" r="0" t="0"/>
            <a:stretch/>
          </p:blipFill>
          <p:spPr>
            <a:xfrm>
              <a:off x="66675" y="66675"/>
              <a:ext cx="9017000" cy="6699249"/>
            </a:xfrm>
            <a:prstGeom prst="rect">
              <a:avLst/>
            </a:prstGeom>
            <a:noFill/>
            <a:ln>
              <a:noFill/>
            </a:ln>
          </p:spPr>
        </p:pic>
        <p:sp>
          <p:nvSpPr>
            <p:cNvPr id="13" name="Google Shape;13;p1"/>
            <p:cNvSpPr txBox="1"/>
            <p:nvPr/>
          </p:nvSpPr>
          <p:spPr>
            <a:xfrm>
              <a:off x="161925" y="166685"/>
              <a:ext cx="8820148" cy="64992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14" name="Google Shape;14;p1"/>
          <p:cNvSpPr txBox="1"/>
          <p:nvPr/>
        </p:nvSpPr>
        <p:spPr>
          <a:xfrm flipH="1" rot="10800000">
            <a:off x="69850" y="2376485"/>
            <a:ext cx="9013825" cy="9207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 name="Google Shape;15;p1"/>
          <p:cNvSpPr txBox="1"/>
          <p:nvPr/>
        </p:nvSpPr>
        <p:spPr>
          <a:xfrm>
            <a:off x="69850" y="2341560"/>
            <a:ext cx="9013825" cy="46035"/>
          </a:xfrm>
          <a:prstGeom prst="rect">
            <a:avLst/>
          </a:prstGeom>
          <a:solidFill>
            <a:srgbClr val="E6B1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 name="Google Shape;16;p1"/>
          <p:cNvSpPr txBox="1"/>
          <p:nvPr/>
        </p:nvSpPr>
        <p:spPr>
          <a:xfrm>
            <a:off x="68260" y="2468560"/>
            <a:ext cx="9015412" cy="46035"/>
          </a:xfrm>
          <a:prstGeom prst="rect">
            <a:avLst/>
          </a:prstGeom>
          <a:solidFill>
            <a:srgbClr val="91848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 name="Google Shape;17;p1"/>
          <p:cNvSpPr txBox="1"/>
          <p:nvPr>
            <p:ph type="title"/>
          </p:nvPr>
        </p:nvSpPr>
        <p:spPr>
          <a:xfrm>
            <a:off x="914400" y="274637"/>
            <a:ext cx="7772400" cy="11430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2pPr>
            <a:lvl3pPr lvl="2"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3pPr>
            <a:lvl4pPr lvl="3"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4pPr>
            <a:lvl5pPr lvl="4"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5pPr>
            <a:lvl6pPr lvl="5"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6pPr>
            <a:lvl7pPr lvl="6"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7pPr>
            <a:lvl8pPr lvl="7"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8pPr>
            <a:lvl9pPr lvl="8"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9pPr>
          </a:lstStyle>
          <a:p/>
        </p:txBody>
      </p:sp>
      <p:sp>
        <p:nvSpPr>
          <p:cNvPr id="18" name="Google Shape;18;p1"/>
          <p:cNvSpPr txBox="1"/>
          <p:nvPr>
            <p:ph idx="1" type="body"/>
          </p:nvPr>
        </p:nvSpPr>
        <p:spPr>
          <a:xfrm>
            <a:off x="914400" y="1447800"/>
            <a:ext cx="7772400" cy="4572000"/>
          </a:xfrm>
          <a:prstGeom prst="rect">
            <a:avLst/>
          </a:prstGeom>
          <a:noFill/>
          <a:ln>
            <a:noFill/>
          </a:ln>
        </p:spPr>
        <p:txBody>
          <a:bodyPr anchorCtr="0" anchor="t" bIns="91425" lIns="91425" spcFirstLastPara="1" rIns="91425" wrap="square" tIns="91425"/>
          <a:lstStyle>
            <a:lvl1pPr indent="-368935" lvl="0" marL="457200" marR="0" rtl="0" algn="l">
              <a:lnSpc>
                <a:spcPct val="100000"/>
              </a:lnSpc>
              <a:spcBef>
                <a:spcPts val="575"/>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lnSpc>
                <a:spcPct val="100000"/>
              </a:lnSpc>
              <a:spcBef>
                <a:spcPts val="375"/>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lnSpc>
                <a:spcPct val="100000"/>
              </a:lnSpc>
              <a:spcBef>
                <a:spcPts val="375"/>
              </a:spcBef>
              <a:spcAft>
                <a:spcPts val="0"/>
              </a:spcAft>
              <a:buClr>
                <a:srgbClr val="E6B1AB"/>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lnSpc>
                <a:spcPct val="100000"/>
              </a:lnSpc>
              <a:spcBef>
                <a:spcPts val="375"/>
              </a:spcBef>
              <a:spcAft>
                <a:spcPts val="0"/>
              </a:spcAft>
              <a:buClr>
                <a:srgbClr val="A28E6A"/>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lnSpc>
                <a:spcPct val="100000"/>
              </a:lnSpc>
              <a:spcBef>
                <a:spcPts val="375"/>
              </a:spcBef>
              <a:spcAft>
                <a:spcPts val="0"/>
              </a:spcAft>
              <a:buClr>
                <a:srgbClr val="A28E6A"/>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9" name="Google Shape;19;p1"/>
          <p:cNvSpPr txBox="1"/>
          <p:nvPr>
            <p:ph idx="10" type="dt"/>
          </p:nvPr>
        </p:nvSpPr>
        <p:spPr>
          <a:xfrm>
            <a:off x="6172200" y="6191250"/>
            <a:ext cx="2476500" cy="476249"/>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20" name="Google Shape;20;p1"/>
          <p:cNvSpPr txBox="1"/>
          <p:nvPr>
            <p:ph idx="11" type="ftr"/>
          </p:nvPr>
        </p:nvSpPr>
        <p:spPr>
          <a:xfrm>
            <a:off x="800100" y="6172200"/>
            <a:ext cx="4000500" cy="4572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21" name="Google Shape;21;p1"/>
          <p:cNvSpPr/>
          <p:nvPr>
            <p:ph idx="12" type="sldNum"/>
          </p:nvPr>
        </p:nvSpPr>
        <p:spPr>
          <a:xfrm>
            <a:off x="146050" y="6208712"/>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1pPr>
            <a:lvl2pPr indent="0" lvl="1"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2pPr>
            <a:lvl3pPr indent="0" lvl="2"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3pPr>
            <a:lvl4pPr indent="0" lvl="3"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4pPr>
            <a:lvl5pPr indent="0" lvl="4"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5pPr>
            <a:lvl6pPr indent="0" lvl="5"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6pPr>
            <a:lvl7pPr indent="0" lvl="6"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7pPr>
            <a:lvl8pPr indent="0" lvl="7"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8pPr>
            <a:lvl9pPr indent="0" lvl="8"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 name="Shape 28"/>
        <p:cNvGrpSpPr/>
        <p:nvPr/>
      </p:nvGrpSpPr>
      <p:grpSpPr>
        <a:xfrm>
          <a:off x="0" y="0"/>
          <a:ext cx="0" cy="0"/>
          <a:chOff x="0" y="0"/>
          <a:chExt cx="0" cy="0"/>
        </a:xfrm>
      </p:grpSpPr>
      <p:sp>
        <p:nvSpPr>
          <p:cNvPr id="29" name="Google Shape;29;p3"/>
          <p:cNvSpPr txBox="1"/>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 name="Google Shape;30;p3"/>
          <p:cNvSpPr/>
          <p:nvPr/>
        </p:nvSpPr>
        <p:spPr>
          <a:xfrm>
            <a:off x="63500" y="69850"/>
            <a:ext cx="9013825" cy="6692898"/>
          </a:xfrm>
          <a:prstGeom prst="roundRect">
            <a:avLst>
              <a:gd fmla="val 1065" name="adj"/>
            </a:avLst>
          </a:prstGeom>
          <a:solidFill>
            <a:schemeClr val="lt1"/>
          </a:solidFill>
          <a:ln cap="sq"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 name="Google Shape;31;p3"/>
          <p:cNvSpPr txBox="1"/>
          <p:nvPr>
            <p:ph type="title"/>
          </p:nvPr>
        </p:nvSpPr>
        <p:spPr>
          <a:xfrm>
            <a:off x="914400" y="274637"/>
            <a:ext cx="7772400" cy="11430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2pPr>
            <a:lvl3pPr lvl="2"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3pPr>
            <a:lvl4pPr lvl="3"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4pPr>
            <a:lvl5pPr lvl="4"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5pPr>
            <a:lvl6pPr lvl="5"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6pPr>
            <a:lvl7pPr lvl="6"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7pPr>
            <a:lvl8pPr lvl="7"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8pPr>
            <a:lvl9pPr lvl="8" marR="0" rtl="0" algn="l">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9pPr>
          </a:lstStyle>
          <a:p/>
        </p:txBody>
      </p:sp>
      <p:sp>
        <p:nvSpPr>
          <p:cNvPr id="32" name="Google Shape;32;p3"/>
          <p:cNvSpPr txBox="1"/>
          <p:nvPr>
            <p:ph idx="1" type="body"/>
          </p:nvPr>
        </p:nvSpPr>
        <p:spPr>
          <a:xfrm>
            <a:off x="914400" y="1447800"/>
            <a:ext cx="7772400" cy="4572000"/>
          </a:xfrm>
          <a:prstGeom prst="rect">
            <a:avLst/>
          </a:prstGeom>
          <a:noFill/>
          <a:ln>
            <a:noFill/>
          </a:ln>
        </p:spPr>
        <p:txBody>
          <a:bodyPr anchorCtr="0" anchor="t" bIns="91425" lIns="91425" spcFirstLastPara="1" rIns="91425" wrap="square" tIns="91425"/>
          <a:lstStyle>
            <a:lvl1pPr indent="-368935" lvl="0" marL="457200" marR="0" rtl="0" algn="l">
              <a:lnSpc>
                <a:spcPct val="100000"/>
              </a:lnSpc>
              <a:spcBef>
                <a:spcPts val="575"/>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lnSpc>
                <a:spcPct val="100000"/>
              </a:lnSpc>
              <a:spcBef>
                <a:spcPts val="375"/>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lnSpc>
                <a:spcPct val="100000"/>
              </a:lnSpc>
              <a:spcBef>
                <a:spcPts val="375"/>
              </a:spcBef>
              <a:spcAft>
                <a:spcPts val="0"/>
              </a:spcAft>
              <a:buClr>
                <a:srgbClr val="E6B1AB"/>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lnSpc>
                <a:spcPct val="100000"/>
              </a:lnSpc>
              <a:spcBef>
                <a:spcPts val="375"/>
              </a:spcBef>
              <a:spcAft>
                <a:spcPts val="0"/>
              </a:spcAft>
              <a:buClr>
                <a:srgbClr val="A28E6A"/>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lnSpc>
                <a:spcPct val="100000"/>
              </a:lnSpc>
              <a:spcBef>
                <a:spcPts val="375"/>
              </a:spcBef>
              <a:spcAft>
                <a:spcPts val="0"/>
              </a:spcAft>
              <a:buClr>
                <a:srgbClr val="A28E6A"/>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33" name="Google Shape;33;p3"/>
          <p:cNvSpPr txBox="1"/>
          <p:nvPr>
            <p:ph idx="10" type="dt"/>
          </p:nvPr>
        </p:nvSpPr>
        <p:spPr>
          <a:xfrm>
            <a:off x="6172200" y="6191250"/>
            <a:ext cx="2476500" cy="476249"/>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34" name="Google Shape;34;p3"/>
          <p:cNvSpPr txBox="1"/>
          <p:nvPr>
            <p:ph idx="11" type="ftr"/>
          </p:nvPr>
        </p:nvSpPr>
        <p:spPr>
          <a:xfrm>
            <a:off x="914400" y="6172200"/>
            <a:ext cx="3962399" cy="4572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35" name="Google Shape;35;p3"/>
          <p:cNvSpPr/>
          <p:nvPr>
            <p:ph idx="12" type="sldNum"/>
          </p:nvPr>
        </p:nvSpPr>
        <p:spPr>
          <a:xfrm>
            <a:off x="146050"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1pPr>
            <a:lvl2pPr indent="0" lvl="1"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2pPr>
            <a:lvl3pPr indent="0" lvl="2"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3pPr>
            <a:lvl4pPr indent="0" lvl="3"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4pPr>
            <a:lvl5pPr indent="0" lvl="4"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5pPr>
            <a:lvl6pPr indent="0" lvl="5"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6pPr>
            <a:lvl7pPr indent="0" lvl="6"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7pPr>
            <a:lvl8pPr indent="0" lvl="7"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8pPr>
            <a:lvl9pPr indent="0" lvl="8"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9.png"/><Relationship Id="rId5"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hyperlink" Target="http://www.nsf.gov/news/mmg/mmg_disp.cfm?med_id=6959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youtube.com/v/sQK3Yr4Sc_k"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hyperlink" Target="http://teachertube.com/viewVideo.php?video_id=62625" TargetMode="External"/><Relationship Id="rId5" Type="http://schemas.openxmlformats.org/officeDocument/2006/relationships/hyperlink" Target="http://teachertube.com/viewVideo.php?video_id=62625" TargetMode="External"/><Relationship Id="rId6" Type="http://schemas.openxmlformats.org/officeDocument/2006/relationships/hyperlink" Target="http://highered.mcgraw-hill.com/sites/0078617022/student_view0/brainpop_movie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12.jpg"/><Relationship Id="rId5" Type="http://schemas.openxmlformats.org/officeDocument/2006/relationships/image" Target="../media/image10.png"/><Relationship Id="rId6" Type="http://schemas.openxmlformats.org/officeDocument/2006/relationships/image" Target="../media/image5.png"/><Relationship Id="rId7"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www.sumanasinc.com/webcontent/animations/content/cellularrespiration.html" TargetMode="Externa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1"/>
          <p:cNvSpPr txBox="1"/>
          <p:nvPr>
            <p:ph type="title"/>
          </p:nvPr>
        </p:nvSpPr>
        <p:spPr>
          <a:xfrm>
            <a:off x="722312" y="952500"/>
            <a:ext cx="7772400" cy="1362075"/>
          </a:xfrm>
          <a:prstGeom prst="rect">
            <a:avLst/>
          </a:prstGeom>
          <a:noFill/>
          <a:ln>
            <a:noFill/>
          </a:ln>
        </p:spPr>
        <p:txBody>
          <a:bodyPr anchorCtr="0" anchor="b" bIns="91425" lIns="91425" spcFirstLastPara="1" rIns="91425" wrap="square" tIns="45700">
            <a:noAutofit/>
          </a:bodyPr>
          <a:lstStyle/>
          <a:p>
            <a:pPr indent="0" lvl="0" marL="0" marR="0" rtl="0" algn="l">
              <a:lnSpc>
                <a:spcPct val="100000"/>
              </a:lnSpc>
              <a:spcBef>
                <a:spcPts val="0"/>
              </a:spcBef>
              <a:spcAft>
                <a:spcPts val="0"/>
              </a:spcAft>
              <a:buClr>
                <a:schemeClr val="dk2"/>
              </a:buClr>
              <a:buSzPts val="1000"/>
              <a:buFont typeface="Source Sans Pro"/>
              <a:buNone/>
            </a:pPr>
            <a:r>
              <a:rPr b="0" i="0" lang="en-US" sz="4000" u="none" cap="none" strike="noStrike">
                <a:solidFill>
                  <a:schemeClr val="dk2"/>
                </a:solidFill>
                <a:latin typeface="Source Sans Pro"/>
                <a:ea typeface="Source Sans Pro"/>
                <a:cs typeface="Source Sans Pro"/>
                <a:sym typeface="Source Sans Pro"/>
              </a:rPr>
              <a:t>Photosynthesis</a:t>
            </a:r>
            <a:endParaRPr/>
          </a:p>
        </p:txBody>
      </p:sp>
      <p:pic>
        <p:nvPicPr>
          <p:cNvPr descr="C:\Documents and Settings\akirkwood\Local Settings\Temporary Internet Files\Content.IE5\6X22KOOB\MP900422667[1].jpg" id="84" name="Google Shape;84;p11"/>
          <p:cNvPicPr preferRelativeResize="0"/>
          <p:nvPr/>
        </p:nvPicPr>
        <p:blipFill rotWithShape="1">
          <a:blip r:embed="rId3">
            <a:alphaModFix/>
          </a:blip>
          <a:srcRect b="0" l="0" r="0" t="0"/>
          <a:stretch/>
        </p:blipFill>
        <p:spPr>
          <a:xfrm>
            <a:off x="609600" y="3124200"/>
            <a:ext cx="3200398" cy="3206750"/>
          </a:xfrm>
          <a:prstGeom prst="rect">
            <a:avLst/>
          </a:prstGeom>
          <a:noFill/>
          <a:ln>
            <a:noFill/>
          </a:ln>
        </p:spPr>
      </p:pic>
      <p:pic>
        <p:nvPicPr>
          <p:cNvPr descr="C:\Documents and Settings\akirkwood\Local Settings\Temporary Internet Files\Content.IE5\OH0V4OEF\MC900441866[1].wmf" id="85" name="Google Shape;85;p11"/>
          <p:cNvPicPr preferRelativeResize="0"/>
          <p:nvPr/>
        </p:nvPicPr>
        <p:blipFill rotWithShape="1">
          <a:blip r:embed="rId4">
            <a:alphaModFix/>
          </a:blip>
          <a:srcRect b="0" l="0" r="0" t="0"/>
          <a:stretch/>
        </p:blipFill>
        <p:spPr>
          <a:xfrm>
            <a:off x="5867400" y="457200"/>
            <a:ext cx="1968500" cy="1787524"/>
          </a:xfrm>
          <a:prstGeom prst="rect">
            <a:avLst/>
          </a:prstGeom>
          <a:noFill/>
          <a:ln>
            <a:noFill/>
          </a:ln>
        </p:spPr>
      </p:pic>
      <p:pic>
        <p:nvPicPr>
          <p:cNvPr descr="C:\Documents and Settings\akirkwood\Local Settings\Temporary Internet Files\Content.IE5\YAUCM1IR\MP900438907[1].jpg" id="86" name="Google Shape;86;p11"/>
          <p:cNvPicPr preferRelativeResize="0"/>
          <p:nvPr/>
        </p:nvPicPr>
        <p:blipFill rotWithShape="1">
          <a:blip r:embed="rId5">
            <a:alphaModFix/>
          </a:blip>
          <a:srcRect b="0" l="0" r="0" t="0"/>
          <a:stretch/>
        </p:blipFill>
        <p:spPr>
          <a:xfrm>
            <a:off x="4689475" y="3276600"/>
            <a:ext cx="4078287" cy="2733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0"/>
          <p:cNvSpPr txBox="1"/>
          <p:nvPr>
            <p:ph idx="1" type="body"/>
          </p:nvPr>
        </p:nvSpPr>
        <p:spPr>
          <a:xfrm>
            <a:off x="228600" y="152400"/>
            <a:ext cx="8915400" cy="5791200"/>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700"/>
              <a:buFont typeface="Noto Sans Symbols"/>
              <a:buNone/>
            </a:pPr>
            <a:r>
              <a:rPr b="0" i="0" lang="en-US" sz="2800" u="none" cap="none" strike="noStrike">
                <a:solidFill>
                  <a:schemeClr val="dk1"/>
                </a:solidFill>
                <a:latin typeface="Libre Baskerville"/>
                <a:ea typeface="Libre Baskerville"/>
                <a:cs typeface="Libre Baskerville"/>
                <a:sym typeface="Libre Baskerville"/>
              </a:rPr>
              <a:t> </a:t>
            </a:r>
            <a:r>
              <a:rPr b="1" i="0" lang="en-US" sz="2600" u="none" cap="none" strike="noStrike">
                <a:solidFill>
                  <a:schemeClr val="dk1"/>
                </a:solidFill>
                <a:latin typeface="Libre Baskerville"/>
                <a:ea typeface="Libre Baskerville"/>
                <a:cs typeface="Libre Baskerville"/>
                <a:sym typeface="Libre Baskerville"/>
              </a:rPr>
              <a:t>2. (Other option)                                       Respiration</a:t>
            </a:r>
            <a:endParaRPr/>
          </a:p>
          <a:p>
            <a:pPr indent="-230187" lvl="1" marL="547687" marR="0" rtl="0" algn="l">
              <a:lnSpc>
                <a:spcPct val="100000"/>
              </a:lnSpc>
              <a:spcBef>
                <a:spcPts val="300"/>
              </a:spcBef>
              <a:spcAft>
                <a:spcPts val="0"/>
              </a:spcAft>
              <a:buClr>
                <a:schemeClr val="accent2"/>
              </a:buClr>
              <a:buSzPts val="2040"/>
              <a:buFont typeface="Noto Sans Symbols"/>
              <a:buChar char="●"/>
            </a:pPr>
            <a:r>
              <a:rPr b="0" i="0" lang="en-US" sz="2400" u="none" cap="none" strike="noStrike">
                <a:solidFill>
                  <a:schemeClr val="dk1"/>
                </a:solidFill>
                <a:latin typeface="Libre Baskerville"/>
                <a:ea typeface="Libre Baskerville"/>
                <a:cs typeface="Libre Baskerville"/>
                <a:sym typeface="Libre Baskerville"/>
              </a:rPr>
              <a:t>When                           is </a:t>
            </a:r>
            <a:r>
              <a:rPr b="1" i="0" lang="en-US" sz="2400" u="none" cap="none" strike="noStrike">
                <a:solidFill>
                  <a:schemeClr val="dk1"/>
                </a:solidFill>
                <a:latin typeface="Libre Baskerville"/>
                <a:ea typeface="Libre Baskerville"/>
                <a:cs typeface="Libre Baskerville"/>
                <a:sym typeface="Libre Baskerville"/>
              </a:rPr>
              <a:t>NOT</a:t>
            </a:r>
            <a:r>
              <a:rPr b="0" i="0" lang="en-US" sz="2400" u="none" cap="none" strike="noStrike">
                <a:solidFill>
                  <a:schemeClr val="dk1"/>
                </a:solidFill>
                <a:latin typeface="Libre Baskerville"/>
                <a:ea typeface="Libre Baskerville"/>
                <a:cs typeface="Libre Baskerville"/>
                <a:sym typeface="Libre Baskerville"/>
              </a:rPr>
              <a:t> present, also called                                              .</a:t>
            </a:r>
            <a:endParaRPr/>
          </a:p>
          <a:p>
            <a:pPr indent="-230187" lvl="1" marL="547687" marR="0" rtl="0" algn="l">
              <a:lnSpc>
                <a:spcPct val="100000"/>
              </a:lnSpc>
              <a:spcBef>
                <a:spcPts val="300"/>
              </a:spcBef>
              <a:spcAft>
                <a:spcPts val="0"/>
              </a:spcAft>
              <a:buClr>
                <a:schemeClr val="accent2"/>
              </a:buClr>
              <a:buSzPts val="2040"/>
              <a:buFont typeface="Noto Sans Symbols"/>
              <a:buChar char="●"/>
            </a:pPr>
            <a:r>
              <a:rPr b="0" i="0" lang="en-US" sz="2400" u="none" cap="none" strike="noStrike">
                <a:solidFill>
                  <a:schemeClr val="dk1"/>
                </a:solidFill>
                <a:latin typeface="Libre Baskerville"/>
                <a:ea typeface="Libre Baskerville"/>
                <a:cs typeface="Libre Baskerville"/>
                <a:sym typeface="Libre Baskerville"/>
              </a:rPr>
              <a:t>Two types of fermentation</a:t>
            </a:r>
            <a:endParaRPr/>
          </a:p>
          <a:p>
            <a:pPr indent="-238125" lvl="2" marL="822325" marR="0" rtl="0" algn="l">
              <a:lnSpc>
                <a:spcPct val="100000"/>
              </a:lnSpc>
              <a:spcBef>
                <a:spcPts val="300"/>
              </a:spcBef>
              <a:spcAft>
                <a:spcPts val="0"/>
              </a:spcAft>
              <a:buClr>
                <a:srgbClr val="E6B1AB"/>
              </a:buClr>
              <a:buSzPts val="500"/>
              <a:buFont typeface="Noto Sans Symbols"/>
              <a:buNone/>
            </a:pPr>
            <a:r>
              <a:rPr b="1" i="0" lang="en-US" sz="2000" u="none" cap="none" strike="noStrike">
                <a:solidFill>
                  <a:schemeClr val="dk1"/>
                </a:solidFill>
                <a:latin typeface="Libre Baskerville"/>
                <a:ea typeface="Libre Baskerville"/>
                <a:cs typeface="Libre Baskerville"/>
                <a:sym typeface="Libre Baskerville"/>
              </a:rPr>
              <a:t>1.  ________________________ Fermentation </a:t>
            </a:r>
            <a:r>
              <a:rPr b="0" i="0" lang="en-US" sz="2000" u="none" cap="none" strike="noStrike">
                <a:solidFill>
                  <a:schemeClr val="dk1"/>
                </a:solidFill>
                <a:latin typeface="Libre Baskerville"/>
                <a:ea typeface="Libre Baskerville"/>
                <a:cs typeface="Libre Baskerville"/>
                <a:sym typeface="Libre Baskerville"/>
              </a:rPr>
              <a:t>occurs in yeast.  </a:t>
            </a:r>
            <a:endParaRPr/>
          </a:p>
          <a:p>
            <a:pPr indent="-273050" lvl="0" marL="273050" marR="0" rtl="0" algn="l">
              <a:lnSpc>
                <a:spcPct val="100000"/>
              </a:lnSpc>
              <a:spcBef>
                <a:spcPts val="500"/>
              </a:spcBef>
              <a:spcAft>
                <a:spcPts val="0"/>
              </a:spcAft>
              <a:buClr>
                <a:schemeClr val="accent1"/>
              </a:buClr>
              <a:buSzPts val="700"/>
              <a:buFont typeface="Noto Sans Symbols"/>
              <a:buNone/>
            </a:pPr>
            <a:r>
              <a:rPr b="1" i="0" lang="en-US" sz="2800" u="none" cap="none" strike="noStrike">
                <a:solidFill>
                  <a:schemeClr val="dk1"/>
                </a:solidFill>
                <a:latin typeface="Libre Baskerville"/>
                <a:ea typeface="Libre Baskerville"/>
                <a:cs typeface="Libre Baskerville"/>
                <a:sym typeface="Libre Baskerville"/>
              </a:rPr>
              <a:t>Equation:  __________   →________   + _____ + __ ATP</a:t>
            </a:r>
            <a:endParaRPr/>
          </a:p>
          <a:p>
            <a:pPr indent="-273050" lvl="0" marL="273050" marR="0" rtl="0" algn="l">
              <a:lnSpc>
                <a:spcPct val="100000"/>
              </a:lnSpc>
              <a:spcBef>
                <a:spcPts val="500"/>
              </a:spcBef>
              <a:spcAft>
                <a:spcPts val="0"/>
              </a:spcAft>
              <a:buClr>
                <a:schemeClr val="accent1"/>
              </a:buClr>
              <a:buSzPts val="2380"/>
              <a:buFont typeface="Noto Sans Symbols"/>
              <a:buChar char="●"/>
            </a:pPr>
            <a:r>
              <a:rPr b="0" i="0" lang="en-US" sz="2800" u="none" cap="none" strike="noStrike">
                <a:solidFill>
                  <a:schemeClr val="dk1"/>
                </a:solidFill>
                <a:latin typeface="Libre Baskerville"/>
                <a:ea typeface="Libre Baskerville"/>
                <a:cs typeface="Libre Baskerville"/>
                <a:sym typeface="Libre Baskerville"/>
              </a:rPr>
              <a:t>These ingredients are used to make many foods:</a:t>
            </a:r>
            <a:endParaRPr/>
          </a:p>
          <a:p>
            <a:pPr indent="-228600" lvl="4" marL="1371600" marR="0" rtl="0" algn="l">
              <a:lnSpc>
                <a:spcPct val="100000"/>
              </a:lnSpc>
              <a:spcBef>
                <a:spcPts val="300"/>
              </a:spcBef>
              <a:spcAft>
                <a:spcPts val="0"/>
              </a:spcAft>
              <a:buClr>
                <a:srgbClr val="A28E6A"/>
              </a:buClr>
              <a:buSzPts val="2000"/>
              <a:buFont typeface="Libre Baskerville"/>
              <a:buChar char="o"/>
            </a:pPr>
            <a:r>
              <a:rPr b="0" i="0" lang="en-US" sz="2000" u="none" cap="none" strike="noStrike">
                <a:solidFill>
                  <a:schemeClr val="dk1"/>
                </a:solidFill>
                <a:latin typeface="Libre Baskerville"/>
                <a:ea typeface="Libre Baskerville"/>
                <a:cs typeface="Libre Baskerville"/>
                <a:sym typeface="Libre Baskerville"/>
              </a:rPr>
              <a:t>In _______________, yeast releases _____________________ -  which is what adds holes or air bubbles to your bread</a:t>
            </a:r>
            <a:br>
              <a:rPr b="0" i="0" lang="en-US" sz="2000" u="none" cap="none" strike="noStrike">
                <a:solidFill>
                  <a:schemeClr val="dk1"/>
                </a:solidFill>
                <a:latin typeface="Libre Baskerville"/>
                <a:ea typeface="Libre Baskerville"/>
                <a:cs typeface="Libre Baskerville"/>
                <a:sym typeface="Libre Baskerville"/>
              </a:rPr>
            </a:br>
            <a:endParaRPr/>
          </a:p>
          <a:p>
            <a:pPr indent="-228600" lvl="4" marL="1371600" marR="0" rtl="0" algn="l">
              <a:lnSpc>
                <a:spcPct val="100000"/>
              </a:lnSpc>
              <a:spcBef>
                <a:spcPts val="300"/>
              </a:spcBef>
              <a:spcAft>
                <a:spcPts val="0"/>
              </a:spcAft>
              <a:buClr>
                <a:srgbClr val="A28E6A"/>
              </a:buClr>
              <a:buSzPts val="2000"/>
              <a:buFont typeface="Libre Baskerville"/>
              <a:buChar char="o"/>
            </a:pPr>
            <a:r>
              <a:rPr b="0" i="0" lang="en-US" sz="2000" u="none" cap="none" strike="noStrike">
                <a:solidFill>
                  <a:schemeClr val="dk1"/>
                </a:solidFill>
                <a:latin typeface="Libre Baskerville"/>
                <a:ea typeface="Libre Baskerville"/>
                <a:cs typeface="Libre Baskerville"/>
                <a:sym typeface="Libre Baskerville"/>
              </a:rPr>
              <a:t>The alcohol produced by yeast is utilized in ________________.  </a:t>
            </a:r>
            <a:endParaRPr/>
          </a:p>
          <a:p>
            <a:pPr indent="-230187" lvl="1" marL="547687" marR="0" rtl="0" algn="l">
              <a:lnSpc>
                <a:spcPct val="100000"/>
              </a:lnSpc>
              <a:spcBef>
                <a:spcPts val="300"/>
              </a:spcBef>
              <a:spcAft>
                <a:spcPts val="0"/>
              </a:spcAft>
              <a:buClr>
                <a:schemeClr val="accent2"/>
              </a:buClr>
              <a:buSzPts val="600"/>
              <a:buFont typeface="Noto Sans Symbols"/>
              <a:buNone/>
            </a:pPr>
            <a:r>
              <a:t/>
            </a:r>
            <a:endParaRPr b="0" i="0" sz="24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75"/>
              </a:spcBef>
              <a:spcAft>
                <a:spcPts val="0"/>
              </a:spcAft>
              <a:buClr>
                <a:schemeClr val="accent1"/>
              </a:buClr>
              <a:buSzPts val="600"/>
              <a:buFont typeface="Noto Sans Symbols"/>
              <a:buNone/>
            </a:pPr>
            <a:r>
              <a:t/>
            </a:r>
            <a:endParaRPr b="0" i="0" sz="2400" u="none" cap="none" strike="noStrike">
              <a:solidFill>
                <a:schemeClr val="dk1"/>
              </a:solidFill>
              <a:latin typeface="Libre Baskerville"/>
              <a:ea typeface="Libre Baskerville"/>
              <a:cs typeface="Libre Baskerville"/>
              <a:sym typeface="Libre Baskerville"/>
            </a:endParaRPr>
          </a:p>
        </p:txBody>
      </p:sp>
      <p:sp>
        <p:nvSpPr>
          <p:cNvPr id="165" name="Google Shape;165;p20"/>
          <p:cNvSpPr txBox="1"/>
          <p:nvPr/>
        </p:nvSpPr>
        <p:spPr>
          <a:xfrm>
            <a:off x="2471850" y="609600"/>
            <a:ext cx="1676399" cy="461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OXYGEN</a:t>
            </a:r>
            <a:endParaRPr/>
          </a:p>
        </p:txBody>
      </p:sp>
      <p:sp>
        <p:nvSpPr>
          <p:cNvPr id="166" name="Google Shape;166;p20"/>
          <p:cNvSpPr txBox="1"/>
          <p:nvPr/>
        </p:nvSpPr>
        <p:spPr>
          <a:xfrm>
            <a:off x="4341750" y="152400"/>
            <a:ext cx="2313900" cy="461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ANAEROBIC</a:t>
            </a:r>
            <a:endParaRPr/>
          </a:p>
        </p:txBody>
      </p:sp>
      <p:sp>
        <p:nvSpPr>
          <p:cNvPr id="167" name="Google Shape;167;p20"/>
          <p:cNvSpPr txBox="1"/>
          <p:nvPr/>
        </p:nvSpPr>
        <p:spPr>
          <a:xfrm>
            <a:off x="6219900" y="972925"/>
            <a:ext cx="2590800" cy="461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FERMENTATION</a:t>
            </a:r>
            <a:endParaRPr/>
          </a:p>
        </p:txBody>
      </p:sp>
      <p:sp>
        <p:nvSpPr>
          <p:cNvPr id="168" name="Google Shape;168;p20"/>
          <p:cNvSpPr txBox="1"/>
          <p:nvPr/>
        </p:nvSpPr>
        <p:spPr>
          <a:xfrm>
            <a:off x="1219200" y="1676400"/>
            <a:ext cx="2590800"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ALCOHOLIC</a:t>
            </a:r>
            <a:endParaRPr/>
          </a:p>
        </p:txBody>
      </p:sp>
      <p:sp>
        <p:nvSpPr>
          <p:cNvPr id="169" name="Google Shape;169;p20"/>
          <p:cNvSpPr txBox="1"/>
          <p:nvPr/>
        </p:nvSpPr>
        <p:spPr>
          <a:xfrm>
            <a:off x="270300" y="2418175"/>
            <a:ext cx="8603399" cy="10703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none" cap="none" strike="noStrike">
                <a:solidFill>
                  <a:schemeClr val="dk1"/>
                </a:solidFill>
                <a:latin typeface="Arial"/>
                <a:ea typeface="Arial"/>
                <a:cs typeface="Arial"/>
                <a:sym typeface="Arial"/>
              </a:rPr>
              <a:t>                                C</a:t>
            </a:r>
            <a:r>
              <a:rPr b="1" baseline="-25000" i="0" lang="en-US" sz="2400" u="none" cap="none" strike="noStrike">
                <a:solidFill>
                  <a:schemeClr val="dk1"/>
                </a:solidFill>
                <a:latin typeface="Arial"/>
                <a:ea typeface="Arial"/>
                <a:cs typeface="Arial"/>
                <a:sym typeface="Arial"/>
              </a:rPr>
              <a:t>6</a:t>
            </a:r>
            <a:r>
              <a:rPr b="1" i="0" lang="en-US" sz="2400" u="none" cap="none" strike="noStrike">
                <a:solidFill>
                  <a:schemeClr val="dk1"/>
                </a:solidFill>
                <a:latin typeface="Arial"/>
                <a:ea typeface="Arial"/>
                <a:cs typeface="Arial"/>
                <a:sym typeface="Arial"/>
              </a:rPr>
              <a:t>H</a:t>
            </a:r>
            <a:r>
              <a:rPr b="1" baseline="-25000" i="0" lang="en-US" sz="2400" u="none" cap="none" strike="noStrike">
                <a:solidFill>
                  <a:schemeClr val="dk1"/>
                </a:solidFill>
                <a:latin typeface="Arial"/>
                <a:ea typeface="Arial"/>
                <a:cs typeface="Arial"/>
                <a:sym typeface="Arial"/>
              </a:rPr>
              <a:t>12</a:t>
            </a:r>
            <a:r>
              <a:rPr b="1" i="0" lang="en-US" sz="2400" u="none" cap="none" strike="noStrike">
                <a:solidFill>
                  <a:schemeClr val="dk1"/>
                </a:solidFill>
                <a:latin typeface="Arial"/>
                <a:ea typeface="Arial"/>
                <a:cs typeface="Arial"/>
                <a:sym typeface="Arial"/>
              </a:rPr>
              <a:t>0</a:t>
            </a:r>
            <a:r>
              <a:rPr b="1" baseline="-25000" i="0" lang="en-US" sz="2400" u="none" cap="none" strike="noStrike">
                <a:solidFill>
                  <a:schemeClr val="dk1"/>
                </a:solidFill>
                <a:latin typeface="Arial"/>
                <a:ea typeface="Arial"/>
                <a:cs typeface="Arial"/>
                <a:sym typeface="Arial"/>
              </a:rPr>
              <a:t>6                                  </a:t>
            </a:r>
            <a:r>
              <a:rPr b="1" i="0" lang="en-US" sz="2400" u="none" cap="none" strike="noStrike">
                <a:solidFill>
                  <a:schemeClr val="dk1"/>
                </a:solidFill>
                <a:latin typeface="Arial"/>
                <a:ea typeface="Arial"/>
                <a:cs typeface="Arial"/>
                <a:sym typeface="Arial"/>
              </a:rPr>
              <a:t>ETHANOL</a:t>
            </a:r>
            <a:endParaRPr/>
          </a:p>
          <a:p>
            <a:pPr indent="0" lvl="0" marL="0" marR="0" rtl="0" algn="l">
              <a:lnSpc>
                <a:spcPct val="100000"/>
              </a:lnSpc>
              <a:spcBef>
                <a:spcPts val="0"/>
              </a:spcBef>
              <a:spcAft>
                <a:spcPts val="0"/>
              </a:spcAft>
              <a:buClr>
                <a:schemeClr val="dk1"/>
              </a:buClr>
              <a:buSzPts val="600"/>
              <a:buFont typeface="Arial"/>
              <a:buNone/>
            </a:pPr>
            <a:r>
              <a:rPr b="1" baseline="-25000" i="0" lang="en-US" sz="2400" u="none" cap="none" strike="noStrike">
                <a:solidFill>
                  <a:schemeClr val="dk1"/>
                </a:solidFill>
                <a:latin typeface="Arial"/>
                <a:ea typeface="Arial"/>
                <a:cs typeface="Arial"/>
                <a:sym typeface="Arial"/>
              </a:rPr>
              <a:t>             </a:t>
            </a:r>
            <a:r>
              <a:rPr b="1" i="0" lang="en-US" sz="2400" u="none" cap="none" strike="noStrike">
                <a:solidFill>
                  <a:schemeClr val="dk1"/>
                </a:solidFill>
                <a:latin typeface="Arial"/>
                <a:ea typeface="Arial"/>
                <a:cs typeface="Arial"/>
                <a:sym typeface="Arial"/>
              </a:rPr>
              <a:t>CO</a:t>
            </a:r>
            <a:r>
              <a:rPr b="1" baseline="-25000" i="0" lang="en-US" sz="2400" u="none" cap="none" strike="noStrike">
                <a:solidFill>
                  <a:schemeClr val="dk1"/>
                </a:solidFill>
                <a:latin typeface="Arial"/>
                <a:ea typeface="Arial"/>
                <a:cs typeface="Arial"/>
                <a:sym typeface="Arial"/>
              </a:rPr>
              <a:t>2 </a:t>
            </a:r>
            <a:r>
              <a:rPr b="1" i="0" lang="en-US" sz="2400" u="none" cap="none" strike="noStrike">
                <a:solidFill>
                  <a:schemeClr val="dk1"/>
                </a:solidFill>
                <a:latin typeface="Arial"/>
                <a:ea typeface="Arial"/>
                <a:cs typeface="Arial"/>
                <a:sym typeface="Arial"/>
              </a:rPr>
              <a:t>          2</a:t>
            </a:r>
            <a:endParaRPr/>
          </a:p>
        </p:txBody>
      </p:sp>
      <p:sp>
        <p:nvSpPr>
          <p:cNvPr id="170" name="Google Shape;170;p20"/>
          <p:cNvSpPr txBox="1"/>
          <p:nvPr/>
        </p:nvSpPr>
        <p:spPr>
          <a:xfrm>
            <a:off x="2509950" y="4058900"/>
            <a:ext cx="1600199" cy="461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BAKING</a:t>
            </a:r>
            <a:endParaRPr/>
          </a:p>
        </p:txBody>
      </p:sp>
      <p:sp>
        <p:nvSpPr>
          <p:cNvPr id="171" name="Google Shape;171;p20"/>
          <p:cNvSpPr txBox="1"/>
          <p:nvPr/>
        </p:nvSpPr>
        <p:spPr>
          <a:xfrm>
            <a:off x="2073825" y="4567212"/>
            <a:ext cx="2971799" cy="461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CARBON DIOXIDE</a:t>
            </a:r>
            <a:endParaRPr/>
          </a:p>
        </p:txBody>
      </p:sp>
      <p:sp>
        <p:nvSpPr>
          <p:cNvPr id="172" name="Google Shape;172;p20"/>
          <p:cNvSpPr txBox="1"/>
          <p:nvPr/>
        </p:nvSpPr>
        <p:spPr>
          <a:xfrm>
            <a:off x="2471850" y="5719925"/>
            <a:ext cx="2057400" cy="461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BREWING</a:t>
            </a:r>
            <a:endParaRPr/>
          </a:p>
        </p:txBody>
      </p:sp>
      <p:pic>
        <p:nvPicPr>
          <p:cNvPr descr="http://4.bp.blogspot.com/_TVBh9h_RA28/SNEFNvIuWZI/AAAAAAAAAPY/1HLULkubTeM/s400/P1010017.JPG" id="173" name="Google Shape;173;p20"/>
          <p:cNvPicPr preferRelativeResize="0"/>
          <p:nvPr/>
        </p:nvPicPr>
        <p:blipFill rotWithShape="1">
          <a:blip r:embed="rId3">
            <a:alphaModFix/>
          </a:blip>
          <a:srcRect b="0" l="0" r="0" t="0"/>
          <a:stretch/>
        </p:blipFill>
        <p:spPr>
          <a:xfrm>
            <a:off x="228600" y="5608175"/>
            <a:ext cx="1211400" cy="908100"/>
          </a:xfrm>
          <a:prstGeom prst="rect">
            <a:avLst/>
          </a:prstGeom>
          <a:noFill/>
          <a:ln>
            <a:noFill/>
          </a:ln>
        </p:spPr>
      </p:pic>
      <p:sp>
        <p:nvSpPr>
          <p:cNvPr id="174" name="Google Shape;174;p20"/>
          <p:cNvSpPr txBox="1"/>
          <p:nvPr/>
        </p:nvSpPr>
        <p:spPr>
          <a:xfrm>
            <a:off x="2922450" y="6305400"/>
            <a:ext cx="2895600" cy="36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450"/>
              <a:buFont typeface="Arial"/>
              <a:buNone/>
            </a:pPr>
            <a:r>
              <a:rPr b="0" i="0" lang="en-US" sz="1800" u="sng" cap="none" strike="noStrike">
                <a:solidFill>
                  <a:schemeClr val="hlink"/>
                </a:solidFill>
                <a:latin typeface="Arial"/>
                <a:ea typeface="Arial"/>
                <a:cs typeface="Arial"/>
                <a:sym typeface="Arial"/>
                <a:hlinkClick r:id="rId4"/>
              </a:rPr>
              <a:t>Cheeseburger Chemistry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500"/>
                                        <p:tgtEl>
                                          <p:spTgt spid="16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500"/>
                                        <p:tgtEl>
                                          <p:spTgt spid="16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500"/>
                                        <p:tgtEl>
                                          <p:spTgt spid="16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500"/>
                                        <p:tgtEl>
                                          <p:spTgt spid="16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500"/>
                                        <p:tgtEl>
                                          <p:spTgt spid="16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500"/>
                                        <p:tgtEl>
                                          <p:spTgt spid="17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500"/>
                                        <p:tgtEl>
                                          <p:spTgt spid="17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500"/>
                                        <p:tgtEl>
                                          <p:spTgt spid="17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1"/>
          <p:cNvSpPr txBox="1"/>
          <p:nvPr>
            <p:ph idx="1" type="body"/>
          </p:nvPr>
        </p:nvSpPr>
        <p:spPr>
          <a:xfrm>
            <a:off x="304800" y="228600"/>
            <a:ext cx="8305799" cy="5943598"/>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2380"/>
              <a:buFont typeface="Noto Sans Symbols"/>
              <a:buChar char="●"/>
            </a:pPr>
            <a:r>
              <a:rPr b="1" i="0" lang="en-US" sz="2800" u="none" cap="none" strike="noStrike">
                <a:solidFill>
                  <a:schemeClr val="dk1"/>
                </a:solidFill>
                <a:latin typeface="Libre Baskerville"/>
                <a:ea typeface="Libre Baskerville"/>
                <a:cs typeface="Libre Baskerville"/>
                <a:sym typeface="Libre Baskerville"/>
              </a:rPr>
              <a:t>Lactic Acid Fermentation - </a:t>
            </a:r>
            <a:r>
              <a:rPr b="0" i="0" lang="en-US" sz="2800" u="none" cap="none" strike="noStrike">
                <a:solidFill>
                  <a:schemeClr val="dk1"/>
                </a:solidFill>
                <a:latin typeface="Libre Baskerville"/>
                <a:ea typeface="Libre Baskerville"/>
                <a:cs typeface="Libre Baskerville"/>
                <a:sym typeface="Libre Baskerville"/>
              </a:rPr>
              <a:t>occurs in                  cells when they run out of                    .</a:t>
            </a:r>
            <a:endParaRPr/>
          </a:p>
          <a:p>
            <a:pPr indent="-273050" lvl="0" marL="273050" marR="0" rtl="0" algn="l">
              <a:lnSpc>
                <a:spcPct val="100000"/>
              </a:lnSpc>
              <a:spcBef>
                <a:spcPts val="500"/>
              </a:spcBef>
              <a:spcAft>
                <a:spcPts val="0"/>
              </a:spcAft>
              <a:buClr>
                <a:schemeClr val="accent1"/>
              </a:buClr>
              <a:buSzPts val="700"/>
              <a:buFont typeface="Noto Sans Symbols"/>
              <a:buNone/>
            </a:pPr>
            <a:r>
              <a:t/>
            </a:r>
            <a:endParaRPr b="0" i="0" sz="2800" u="none" cap="none" strike="noStrike">
              <a:solidFill>
                <a:schemeClr val="dk1"/>
              </a:solidFill>
              <a:latin typeface="Libre Baskerville"/>
              <a:ea typeface="Libre Baskerville"/>
              <a:cs typeface="Libre Baskerville"/>
              <a:sym typeface="Libre Baskerville"/>
            </a:endParaRPr>
          </a:p>
          <a:p>
            <a:pPr indent="-238125" lvl="2" marL="822325" marR="0" rtl="0" algn="l">
              <a:lnSpc>
                <a:spcPct val="100000"/>
              </a:lnSpc>
              <a:spcBef>
                <a:spcPts val="300"/>
              </a:spcBef>
              <a:spcAft>
                <a:spcPts val="0"/>
              </a:spcAft>
              <a:buClr>
                <a:srgbClr val="E6B1AB"/>
              </a:buClr>
              <a:buSzPts val="1700"/>
              <a:buFont typeface="Noto Sans Symbols"/>
              <a:buChar char="●"/>
            </a:pPr>
            <a:r>
              <a:rPr b="1" i="0" lang="en-US" sz="2000" u="none" cap="none" strike="noStrike">
                <a:solidFill>
                  <a:schemeClr val="dk1"/>
                </a:solidFill>
                <a:latin typeface="Libre Baskerville"/>
                <a:ea typeface="Libre Baskerville"/>
                <a:cs typeface="Libre Baskerville"/>
                <a:sym typeface="Libre Baskerville"/>
              </a:rPr>
              <a:t>Equation:  ______________   →__________________   + _____ ATP</a:t>
            </a:r>
            <a:endParaRPr/>
          </a:p>
          <a:p>
            <a:pPr indent="-238125" lvl="2" marL="822325" marR="0" rtl="0" algn="l">
              <a:lnSpc>
                <a:spcPct val="100000"/>
              </a:lnSpc>
              <a:spcBef>
                <a:spcPts val="300"/>
              </a:spcBef>
              <a:spcAft>
                <a:spcPts val="0"/>
              </a:spcAft>
              <a:buClr>
                <a:srgbClr val="E6B1AB"/>
              </a:buClr>
              <a:buSzPts val="500"/>
              <a:buFont typeface="Noto Sans Symbols"/>
              <a:buNone/>
            </a:pPr>
            <a:r>
              <a:t/>
            </a:r>
            <a:endParaRPr b="0" i="0" sz="2000" u="none" cap="none" strike="noStrike">
              <a:solidFill>
                <a:schemeClr val="dk1"/>
              </a:solidFill>
              <a:latin typeface="Libre Baskerville"/>
              <a:ea typeface="Libre Baskerville"/>
              <a:cs typeface="Libre Baskerville"/>
              <a:sym typeface="Libre Baskerville"/>
            </a:endParaRPr>
          </a:p>
          <a:p>
            <a:pPr indent="-233362" lvl="3" marL="1096962" marR="0" rtl="0" algn="l">
              <a:lnSpc>
                <a:spcPct val="100000"/>
              </a:lnSpc>
              <a:spcBef>
                <a:spcPts val="300"/>
              </a:spcBef>
              <a:spcAft>
                <a:spcPts val="0"/>
              </a:spcAft>
              <a:buClr>
                <a:srgbClr val="A28E6A"/>
              </a:buClr>
              <a:buSzPts val="1600"/>
              <a:buFont typeface="Noto Sans Symbols"/>
              <a:buChar char="●"/>
            </a:pPr>
            <a:r>
              <a:rPr b="0" i="0" lang="en-US" sz="2000" u="none" cap="none" strike="noStrike">
                <a:solidFill>
                  <a:schemeClr val="dk1"/>
                </a:solidFill>
                <a:latin typeface="Libre Baskerville"/>
                <a:ea typeface="Libre Baskerville"/>
                <a:cs typeface="Libre Baskerville"/>
                <a:sym typeface="Libre Baskerville"/>
              </a:rPr>
              <a:t>When you are exercising really hard your muscles use up their ATP and oxygen sot the muscle cells begin to produce ATP through lactic acid fermentation.</a:t>
            </a:r>
            <a:endParaRPr/>
          </a:p>
          <a:p>
            <a:pPr indent="-233362" lvl="3" marL="1096962" marR="0" rtl="0" algn="l">
              <a:lnSpc>
                <a:spcPct val="100000"/>
              </a:lnSpc>
              <a:spcBef>
                <a:spcPts val="300"/>
              </a:spcBef>
              <a:spcAft>
                <a:spcPts val="0"/>
              </a:spcAft>
              <a:buClr>
                <a:srgbClr val="A28E6A"/>
              </a:buClr>
              <a:buSzPts val="500"/>
              <a:buFont typeface="Noto Sans Symbols"/>
              <a:buNone/>
            </a:pPr>
            <a:r>
              <a:t/>
            </a:r>
            <a:endParaRPr b="0" i="0" sz="2000" u="none" cap="none" strike="noStrike">
              <a:solidFill>
                <a:schemeClr val="dk1"/>
              </a:solidFill>
              <a:latin typeface="Libre Baskerville"/>
              <a:ea typeface="Libre Baskerville"/>
              <a:cs typeface="Libre Baskerville"/>
              <a:sym typeface="Libre Baskerville"/>
            </a:endParaRPr>
          </a:p>
          <a:p>
            <a:pPr indent="-233362" lvl="3" marL="1096962" marR="0" rtl="0" algn="l">
              <a:lnSpc>
                <a:spcPct val="100000"/>
              </a:lnSpc>
              <a:spcBef>
                <a:spcPts val="300"/>
              </a:spcBef>
              <a:spcAft>
                <a:spcPts val="0"/>
              </a:spcAft>
              <a:buClr>
                <a:srgbClr val="A28E6A"/>
              </a:buClr>
              <a:buSzPts val="1600"/>
              <a:buFont typeface="Noto Sans Symbols"/>
              <a:buChar char="●"/>
            </a:pPr>
            <a:r>
              <a:rPr b="0" i="0" lang="en-US" sz="2000" u="none" cap="none" strike="noStrike">
                <a:solidFill>
                  <a:schemeClr val="dk1"/>
                </a:solidFill>
                <a:latin typeface="Libre Baskerville"/>
                <a:ea typeface="Libre Baskerville"/>
                <a:cs typeface="Libre Baskerville"/>
                <a:sym typeface="Libre Baskerville"/>
              </a:rPr>
              <a:t>_________________ is the product, which builds up in your muscles.  This can create a painful burning sensation which you may feel during intense exercise.</a:t>
            </a:r>
            <a:endParaRPr/>
          </a:p>
        </p:txBody>
      </p:sp>
      <p:pic>
        <p:nvPicPr>
          <p:cNvPr descr="http://allthingsabby.com/wp-content/uploads/2012/05/tired-runner-cartoon.jpg" id="180" name="Google Shape;180;p21"/>
          <p:cNvPicPr preferRelativeResize="0"/>
          <p:nvPr/>
        </p:nvPicPr>
        <p:blipFill rotWithShape="1">
          <a:blip r:embed="rId3">
            <a:alphaModFix/>
          </a:blip>
          <a:srcRect b="0" l="4762" r="0" t="0"/>
          <a:stretch/>
        </p:blipFill>
        <p:spPr>
          <a:xfrm>
            <a:off x="5486400" y="4895512"/>
            <a:ext cx="2209799" cy="1783199"/>
          </a:xfrm>
          <a:prstGeom prst="rect">
            <a:avLst/>
          </a:prstGeom>
          <a:noFill/>
          <a:ln>
            <a:noFill/>
          </a:ln>
        </p:spPr>
      </p:pic>
      <p:sp>
        <p:nvSpPr>
          <p:cNvPr id="181" name="Google Shape;181;p21"/>
          <p:cNvSpPr txBox="1"/>
          <p:nvPr/>
        </p:nvSpPr>
        <p:spPr>
          <a:xfrm>
            <a:off x="1710925" y="3751875"/>
            <a:ext cx="4648199" cy="461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LACTIC   ACID</a:t>
            </a:r>
            <a:endParaRPr/>
          </a:p>
        </p:txBody>
      </p:sp>
      <p:sp>
        <p:nvSpPr>
          <p:cNvPr id="182" name="Google Shape;182;p21"/>
          <p:cNvSpPr txBox="1"/>
          <p:nvPr/>
        </p:nvSpPr>
        <p:spPr>
          <a:xfrm>
            <a:off x="5715000" y="690600"/>
            <a:ext cx="1981199" cy="461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OXYGEN</a:t>
            </a:r>
            <a:endParaRPr/>
          </a:p>
        </p:txBody>
      </p:sp>
      <p:sp>
        <p:nvSpPr>
          <p:cNvPr id="183" name="Google Shape;183;p21"/>
          <p:cNvSpPr txBox="1"/>
          <p:nvPr/>
        </p:nvSpPr>
        <p:spPr>
          <a:xfrm>
            <a:off x="2286000" y="1524000"/>
            <a:ext cx="5638800"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none" cap="none" strike="noStrike">
                <a:solidFill>
                  <a:schemeClr val="dk1"/>
                </a:solidFill>
                <a:latin typeface="Arial"/>
                <a:ea typeface="Arial"/>
                <a:cs typeface="Arial"/>
                <a:sym typeface="Arial"/>
              </a:rPr>
              <a:t>             C</a:t>
            </a:r>
            <a:r>
              <a:rPr b="1" baseline="-25000" i="0" lang="en-US" sz="2400" u="none" cap="none" strike="noStrike">
                <a:solidFill>
                  <a:schemeClr val="dk1"/>
                </a:solidFill>
                <a:latin typeface="Arial"/>
                <a:ea typeface="Arial"/>
                <a:cs typeface="Arial"/>
                <a:sym typeface="Arial"/>
              </a:rPr>
              <a:t>6</a:t>
            </a:r>
            <a:r>
              <a:rPr b="1" i="0" lang="en-US" sz="2400" u="none" cap="none" strike="noStrike">
                <a:solidFill>
                  <a:schemeClr val="dk1"/>
                </a:solidFill>
                <a:latin typeface="Arial"/>
                <a:ea typeface="Arial"/>
                <a:cs typeface="Arial"/>
                <a:sym typeface="Arial"/>
              </a:rPr>
              <a:t>H</a:t>
            </a:r>
            <a:r>
              <a:rPr b="1" baseline="-25000" i="0" lang="en-US" sz="2400" u="none" cap="none" strike="noStrike">
                <a:solidFill>
                  <a:schemeClr val="dk1"/>
                </a:solidFill>
                <a:latin typeface="Arial"/>
                <a:ea typeface="Arial"/>
                <a:cs typeface="Arial"/>
                <a:sym typeface="Arial"/>
              </a:rPr>
              <a:t>12</a:t>
            </a:r>
            <a:r>
              <a:rPr b="1" i="0" lang="en-US" sz="2400" u="none" cap="none" strike="noStrike">
                <a:solidFill>
                  <a:schemeClr val="dk1"/>
                </a:solidFill>
                <a:latin typeface="Arial"/>
                <a:ea typeface="Arial"/>
                <a:cs typeface="Arial"/>
                <a:sym typeface="Arial"/>
              </a:rPr>
              <a:t>O</a:t>
            </a:r>
            <a:r>
              <a:rPr b="1" baseline="-25000" i="0" lang="en-US" sz="2400" u="none" cap="none" strike="noStrike">
                <a:solidFill>
                  <a:schemeClr val="dk1"/>
                </a:solidFill>
                <a:latin typeface="Arial"/>
                <a:ea typeface="Arial"/>
                <a:cs typeface="Arial"/>
                <a:sym typeface="Arial"/>
              </a:rPr>
              <a:t>6</a:t>
            </a:r>
            <a:r>
              <a:rPr b="1" i="0" lang="en-US" sz="2400" u="none" cap="none" strike="noStrik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600"/>
              <a:buFont typeface="Arial"/>
              <a:buNone/>
            </a:pPr>
            <a:r>
              <a:rPr b="1" i="0" lang="en-US" sz="2400" u="none" cap="none" strike="noStrike">
                <a:solidFill>
                  <a:schemeClr val="dk1"/>
                </a:solidFill>
                <a:latin typeface="Arial"/>
                <a:ea typeface="Arial"/>
                <a:cs typeface="Arial"/>
                <a:sym typeface="Arial"/>
              </a:rPr>
              <a:t>LACTIC ACID                2</a:t>
            </a:r>
            <a:endParaRPr/>
          </a:p>
        </p:txBody>
      </p:sp>
      <p:sp>
        <p:nvSpPr>
          <p:cNvPr id="184" name="Google Shape;184;p21"/>
          <p:cNvSpPr txBox="1"/>
          <p:nvPr/>
        </p:nvSpPr>
        <p:spPr>
          <a:xfrm>
            <a:off x="7446225" y="228600"/>
            <a:ext cx="1981199" cy="461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MUSCLE</a:t>
            </a:r>
            <a:endParaRPr/>
          </a:p>
        </p:txBody>
      </p:sp>
      <p:sp>
        <p:nvSpPr>
          <p:cNvPr id="185" name="Google Shape;185;p21"/>
          <p:cNvSpPr txBox="1"/>
          <p:nvPr/>
        </p:nvSpPr>
        <p:spPr>
          <a:xfrm>
            <a:off x="1066800" y="5334000"/>
            <a:ext cx="2209799" cy="38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Respiration Song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p:tgtEl>
                                          <p:spTgt spid="18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p:tgtEl>
                                          <p:spTgt spid="18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500"/>
                                        <p:tgtEl>
                                          <p:spTgt spid="18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500"/>
                                        <p:tgtEl>
                                          <p:spTgt spid="18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2"/>
          <p:cNvSpPr txBox="1"/>
          <p:nvPr>
            <p:ph idx="1" type="body"/>
          </p:nvPr>
        </p:nvSpPr>
        <p:spPr>
          <a:xfrm>
            <a:off x="228600" y="304800"/>
            <a:ext cx="8458200" cy="58213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040"/>
              <a:buFont typeface="Source Sans Pro"/>
              <a:buAutoNum type="arabicPeriod" startAt="5"/>
            </a:pPr>
            <a:r>
              <a:rPr b="1" i="0" lang="en-US" sz="2400" u="none" cap="none" strike="noStrike">
                <a:solidFill>
                  <a:schemeClr val="dk1"/>
                </a:solidFill>
                <a:latin typeface="Libre Baskerville"/>
                <a:ea typeface="Libre Baskerville"/>
                <a:cs typeface="Libre Baskerville"/>
                <a:sym typeface="Libre Baskerville"/>
              </a:rPr>
              <a:t>Structure of ATP &amp; ADP:</a:t>
            </a:r>
            <a:endParaRPr/>
          </a:p>
          <a:p>
            <a:pPr indent="-342900" lvl="0" marL="342900" marR="0" rtl="0" algn="l">
              <a:lnSpc>
                <a:spcPct val="100000"/>
              </a:lnSpc>
              <a:spcBef>
                <a:spcPts val="500"/>
              </a:spcBef>
              <a:spcAft>
                <a:spcPts val="0"/>
              </a:spcAft>
              <a:buClr>
                <a:schemeClr val="accent1"/>
              </a:buClr>
              <a:buSzPts val="400"/>
              <a:buFont typeface="Noto Sans Symbols"/>
              <a:buNone/>
            </a:pPr>
            <a:r>
              <a:rPr b="1" i="0" lang="en-US" sz="1600" u="none" cap="none" strike="noStrike">
                <a:solidFill>
                  <a:schemeClr val="dk1"/>
                </a:solidFill>
                <a:latin typeface="Libre Baskerville"/>
                <a:ea typeface="Libre Baskerville"/>
                <a:cs typeface="Libre Baskerville"/>
                <a:sym typeface="Libre Baskerville"/>
              </a:rPr>
              <a:t> </a:t>
            </a:r>
            <a:endParaRPr/>
          </a:p>
          <a:p>
            <a:pPr indent="-342900" lvl="0" marL="342900" marR="0" rtl="0" algn="l">
              <a:lnSpc>
                <a:spcPct val="100000"/>
              </a:lnSpc>
              <a:spcBef>
                <a:spcPts val="500"/>
              </a:spcBef>
              <a:spcAft>
                <a:spcPts val="0"/>
              </a:spcAft>
              <a:buClr>
                <a:schemeClr val="accent1"/>
              </a:buClr>
              <a:buSzPts val="450"/>
              <a:buFont typeface="Noto Sans Symbols"/>
              <a:buNone/>
            </a:pPr>
            <a:r>
              <a:rPr b="1" i="0" lang="en-US" sz="1800" u="sng" cap="none" strike="noStrike">
                <a:solidFill>
                  <a:schemeClr val="dk1"/>
                </a:solidFill>
                <a:latin typeface="Libre Baskerville"/>
                <a:ea typeface="Libre Baskerville"/>
                <a:cs typeface="Libre Baskerville"/>
                <a:sym typeface="Libre Baskerville"/>
              </a:rPr>
              <a:t>ADENOSINE TRIPHOSPHATE - (ATP)</a:t>
            </a:r>
            <a:r>
              <a:rPr b="1" i="0" lang="en-US" sz="1800" u="none" cap="none" strike="noStrike">
                <a:solidFill>
                  <a:schemeClr val="dk1"/>
                </a:solidFill>
                <a:latin typeface="Libre Baskerville"/>
                <a:ea typeface="Libre Baskerville"/>
                <a:cs typeface="Libre Baskerville"/>
                <a:sym typeface="Libre Baskerville"/>
              </a:rPr>
              <a:t>		</a:t>
            </a:r>
            <a:r>
              <a:rPr b="1" i="0" lang="en-US" sz="1800" u="sng" cap="none" strike="noStrike">
                <a:solidFill>
                  <a:schemeClr val="dk1"/>
                </a:solidFill>
                <a:latin typeface="Libre Baskerville"/>
                <a:ea typeface="Libre Baskerville"/>
                <a:cs typeface="Libre Baskerville"/>
                <a:sym typeface="Libre Baskerville"/>
              </a:rPr>
              <a:t>ADENOSINE DIPHOSPHATE – (ADP)</a:t>
            </a:r>
            <a:endParaRPr/>
          </a:p>
          <a:p>
            <a:pPr indent="-342900" lvl="0" marL="342900" marR="0" rtl="0" algn="l">
              <a:lnSpc>
                <a:spcPct val="100000"/>
              </a:lnSpc>
              <a:spcBef>
                <a:spcPts val="500"/>
              </a:spcBef>
              <a:spcAft>
                <a:spcPts val="0"/>
              </a:spcAft>
              <a:buClr>
                <a:schemeClr val="accent1"/>
              </a:buClr>
              <a:buSzPts val="400"/>
              <a:buFont typeface="Noto Sans Symbols"/>
              <a:buNone/>
            </a:pPr>
            <a:r>
              <a:t/>
            </a:r>
            <a:endParaRPr b="0" i="0" sz="1600" u="none" cap="none" strike="noStrike">
              <a:solidFill>
                <a:schemeClr val="dk1"/>
              </a:solidFill>
              <a:latin typeface="Libre Baskerville"/>
              <a:ea typeface="Libre Baskerville"/>
              <a:cs typeface="Libre Baskerville"/>
              <a:sym typeface="Libre Baskerville"/>
            </a:endParaRPr>
          </a:p>
          <a:p>
            <a:pPr indent="-342900" lvl="0" marL="342900" marR="0" rtl="0" algn="l">
              <a:lnSpc>
                <a:spcPct val="100000"/>
              </a:lnSpc>
              <a:spcBef>
                <a:spcPts val="500"/>
              </a:spcBef>
              <a:spcAft>
                <a:spcPts val="0"/>
              </a:spcAft>
              <a:buClr>
                <a:schemeClr val="accent1"/>
              </a:buClr>
              <a:buSzPts val="400"/>
              <a:buFont typeface="Noto Sans Symbols"/>
              <a:buNone/>
            </a:pPr>
            <a:r>
              <a:t/>
            </a:r>
            <a:endParaRPr b="0" i="0" sz="1600" u="none" cap="none" strike="noStrike">
              <a:solidFill>
                <a:schemeClr val="dk1"/>
              </a:solidFill>
              <a:latin typeface="Libre Baskerville"/>
              <a:ea typeface="Libre Baskerville"/>
              <a:cs typeface="Libre Baskerville"/>
              <a:sym typeface="Libre Baskerville"/>
            </a:endParaRPr>
          </a:p>
          <a:p>
            <a:pPr indent="-342900" lvl="0" marL="342900" marR="0" rtl="0" algn="l">
              <a:lnSpc>
                <a:spcPct val="100000"/>
              </a:lnSpc>
              <a:spcBef>
                <a:spcPts val="500"/>
              </a:spcBef>
              <a:spcAft>
                <a:spcPts val="0"/>
              </a:spcAft>
              <a:buClr>
                <a:schemeClr val="accent1"/>
              </a:buClr>
              <a:buSzPts val="400"/>
              <a:buFont typeface="Noto Sans Symbols"/>
              <a:buNone/>
            </a:pPr>
            <a:r>
              <a:t/>
            </a:r>
            <a:endParaRPr b="0" i="0" sz="1600" u="none" cap="none" strike="noStrike">
              <a:solidFill>
                <a:schemeClr val="dk1"/>
              </a:solidFill>
              <a:latin typeface="Libre Baskerville"/>
              <a:ea typeface="Libre Baskerville"/>
              <a:cs typeface="Libre Baskerville"/>
              <a:sym typeface="Libre Baskerville"/>
            </a:endParaRPr>
          </a:p>
          <a:p>
            <a:pPr indent="-342900" lvl="0" marL="342900" marR="0" rtl="0" algn="l">
              <a:lnSpc>
                <a:spcPct val="100000"/>
              </a:lnSpc>
              <a:spcBef>
                <a:spcPts val="500"/>
              </a:spcBef>
              <a:spcAft>
                <a:spcPts val="0"/>
              </a:spcAft>
              <a:buClr>
                <a:schemeClr val="accent1"/>
              </a:buClr>
              <a:buSzPts val="400"/>
              <a:buFont typeface="Noto Sans Symbols"/>
              <a:buNone/>
            </a:pPr>
            <a:r>
              <a:t/>
            </a:r>
            <a:endParaRPr b="0" i="0" sz="1600" u="none" cap="none" strike="noStrike">
              <a:solidFill>
                <a:schemeClr val="dk1"/>
              </a:solidFill>
              <a:latin typeface="Libre Baskerville"/>
              <a:ea typeface="Libre Baskerville"/>
              <a:cs typeface="Libre Baskerville"/>
              <a:sym typeface="Libre Baskerville"/>
            </a:endParaRPr>
          </a:p>
          <a:p>
            <a:pPr indent="-342900" lvl="0" marL="342900" marR="0" rtl="0" algn="l">
              <a:lnSpc>
                <a:spcPct val="100000"/>
              </a:lnSpc>
              <a:spcBef>
                <a:spcPts val="500"/>
              </a:spcBef>
              <a:spcAft>
                <a:spcPts val="0"/>
              </a:spcAft>
              <a:buClr>
                <a:schemeClr val="accent1"/>
              </a:buClr>
              <a:buSzPts val="400"/>
              <a:buFont typeface="Noto Sans Symbols"/>
              <a:buNone/>
            </a:pPr>
            <a:r>
              <a:t/>
            </a:r>
            <a:endParaRPr b="0" i="0" sz="1600" u="none" cap="none" strike="noStrike">
              <a:solidFill>
                <a:schemeClr val="dk1"/>
              </a:solidFill>
              <a:latin typeface="Libre Baskerville"/>
              <a:ea typeface="Libre Baskerville"/>
              <a:cs typeface="Libre Baskerville"/>
              <a:sym typeface="Libre Baskerville"/>
            </a:endParaRPr>
          </a:p>
          <a:p>
            <a:pPr indent="-342900" lvl="0" marL="342900" marR="0" rtl="0" algn="l">
              <a:lnSpc>
                <a:spcPct val="100000"/>
              </a:lnSpc>
              <a:spcBef>
                <a:spcPts val="500"/>
              </a:spcBef>
              <a:spcAft>
                <a:spcPts val="0"/>
              </a:spcAft>
              <a:buClr>
                <a:schemeClr val="accent1"/>
              </a:buClr>
              <a:buSzPts val="400"/>
              <a:buFont typeface="Noto Sans Symbols"/>
              <a:buNone/>
            </a:pPr>
            <a:r>
              <a:t/>
            </a:r>
            <a:endParaRPr b="0" i="0" sz="1600" u="none" cap="none" strike="noStrike">
              <a:solidFill>
                <a:schemeClr val="dk1"/>
              </a:solidFill>
              <a:latin typeface="Libre Baskerville"/>
              <a:ea typeface="Libre Baskerville"/>
              <a:cs typeface="Libre Baskerville"/>
              <a:sym typeface="Libre Baskerville"/>
            </a:endParaRPr>
          </a:p>
          <a:p>
            <a:pPr indent="-342900" lvl="0" marL="342900" marR="0" rtl="0" algn="l">
              <a:lnSpc>
                <a:spcPct val="100000"/>
              </a:lnSpc>
              <a:spcBef>
                <a:spcPts val="500"/>
              </a:spcBef>
              <a:spcAft>
                <a:spcPts val="0"/>
              </a:spcAft>
              <a:buClr>
                <a:schemeClr val="accent1"/>
              </a:buClr>
              <a:buSzPts val="400"/>
              <a:buFont typeface="Noto Sans Symbols"/>
              <a:buNone/>
            </a:pPr>
            <a:r>
              <a:t/>
            </a:r>
            <a:endParaRPr b="0" i="0" sz="1600" u="none" cap="none" strike="noStrike">
              <a:solidFill>
                <a:schemeClr val="dk1"/>
              </a:solidFill>
              <a:latin typeface="Libre Baskerville"/>
              <a:ea typeface="Libre Baskerville"/>
              <a:cs typeface="Libre Baskerville"/>
              <a:sym typeface="Libre Baskerville"/>
            </a:endParaRPr>
          </a:p>
          <a:p>
            <a:pPr indent="-342900" lvl="0" marL="342900" marR="0" rtl="0" algn="l">
              <a:lnSpc>
                <a:spcPct val="100000"/>
              </a:lnSpc>
              <a:spcBef>
                <a:spcPts val="500"/>
              </a:spcBef>
              <a:spcAft>
                <a:spcPts val="0"/>
              </a:spcAft>
              <a:buClr>
                <a:schemeClr val="accent1"/>
              </a:buClr>
              <a:buSzPts val="400"/>
              <a:buFont typeface="Noto Sans Symbols"/>
              <a:buNone/>
            </a:pPr>
            <a:r>
              <a:t/>
            </a:r>
            <a:endParaRPr b="0" i="0" sz="1600" u="none" cap="none" strike="noStrike">
              <a:solidFill>
                <a:schemeClr val="dk1"/>
              </a:solidFill>
              <a:latin typeface="Libre Baskerville"/>
              <a:ea typeface="Libre Baskerville"/>
              <a:cs typeface="Libre Baskerville"/>
              <a:sym typeface="Libre Baskerville"/>
            </a:endParaRPr>
          </a:p>
          <a:p>
            <a:pPr indent="-342900" lvl="0" marL="342900" marR="0" rtl="0" algn="l">
              <a:lnSpc>
                <a:spcPct val="100000"/>
              </a:lnSpc>
              <a:spcBef>
                <a:spcPts val="500"/>
              </a:spcBef>
              <a:spcAft>
                <a:spcPts val="0"/>
              </a:spcAft>
              <a:buClr>
                <a:schemeClr val="accent1"/>
              </a:buClr>
              <a:buSzPts val="400"/>
              <a:buFont typeface="Noto Sans Symbols"/>
              <a:buNone/>
            </a:pPr>
            <a:r>
              <a:t/>
            </a:r>
            <a:endParaRPr b="0" i="0" sz="1600" u="none" cap="none" strike="noStrike">
              <a:solidFill>
                <a:schemeClr val="dk1"/>
              </a:solidFill>
              <a:latin typeface="Libre Baskerville"/>
              <a:ea typeface="Libre Baskerville"/>
              <a:cs typeface="Libre Baskerville"/>
              <a:sym typeface="Libre Baskerville"/>
            </a:endParaRPr>
          </a:p>
          <a:p>
            <a:pPr indent="-342900" lvl="0" marL="342900" marR="0" rtl="0" algn="l">
              <a:lnSpc>
                <a:spcPct val="100000"/>
              </a:lnSpc>
              <a:spcBef>
                <a:spcPts val="500"/>
              </a:spcBef>
              <a:spcAft>
                <a:spcPts val="0"/>
              </a:spcAft>
              <a:buClr>
                <a:schemeClr val="accent1"/>
              </a:buClr>
              <a:buSzPts val="400"/>
              <a:buFont typeface="Noto Sans Symbols"/>
              <a:buNone/>
            </a:pPr>
            <a:r>
              <a:t/>
            </a:r>
            <a:endParaRPr b="0" i="0" sz="1600" u="none" cap="none" strike="noStrike">
              <a:solidFill>
                <a:schemeClr val="dk1"/>
              </a:solidFill>
              <a:latin typeface="Libre Baskerville"/>
              <a:ea typeface="Libre Baskerville"/>
              <a:cs typeface="Libre Baskerville"/>
              <a:sym typeface="Libre Baskerville"/>
            </a:endParaRPr>
          </a:p>
          <a:p>
            <a:pPr indent="-342900" lvl="0" marL="342900" marR="0" rtl="0" algn="l">
              <a:lnSpc>
                <a:spcPct val="100000"/>
              </a:lnSpc>
              <a:spcBef>
                <a:spcPts val="500"/>
              </a:spcBef>
              <a:spcAft>
                <a:spcPts val="0"/>
              </a:spcAft>
              <a:buClr>
                <a:schemeClr val="accent1"/>
              </a:buClr>
              <a:buSzPts val="550"/>
              <a:buFont typeface="Noto Sans Symbols"/>
              <a:buNone/>
            </a:pPr>
            <a:r>
              <a:rPr b="1" i="0" lang="en-US" sz="2200" u="none" cap="none" strike="noStrike">
                <a:solidFill>
                  <a:schemeClr val="dk1"/>
                </a:solidFill>
                <a:latin typeface="Libre Baskerville"/>
                <a:ea typeface="Libre Baskerville"/>
                <a:cs typeface="Libre Baskerville"/>
                <a:sym typeface="Libre Baskerville"/>
              </a:rPr>
              <a:t>Energy is stored in the bonds between the                                           </a:t>
            </a:r>
            <a:r>
              <a:rPr b="1" i="0" lang="en-US" sz="2200" u="sng" cap="none" strike="noStrike">
                <a:solidFill>
                  <a:schemeClr val="dk1"/>
                </a:solidFill>
                <a:latin typeface="Libre Baskerville"/>
                <a:ea typeface="Libre Baskerville"/>
                <a:cs typeface="Libre Baskerville"/>
                <a:sym typeface="Libre Baskerville"/>
              </a:rPr>
              <a:t>,</a:t>
            </a:r>
            <a:r>
              <a:rPr b="1" i="0" lang="en-US" sz="2200" u="none" cap="none" strike="noStrike">
                <a:solidFill>
                  <a:schemeClr val="dk1"/>
                </a:solidFill>
                <a:latin typeface="Libre Baskerville"/>
                <a:ea typeface="Libre Baskerville"/>
                <a:cs typeface="Libre Baskerville"/>
                <a:sym typeface="Libre Baskerville"/>
              </a:rPr>
              <a:t> when the bonds break energy is                                 to power chemical reactions, your cells and ultimately your body.</a:t>
            </a:r>
            <a:r>
              <a:rPr b="0" i="0" lang="en-US" sz="2200" u="none" cap="none" strike="noStrike">
                <a:solidFill>
                  <a:schemeClr val="dk1"/>
                </a:solidFill>
                <a:latin typeface="Libre Baskerville"/>
                <a:ea typeface="Libre Baskerville"/>
                <a:cs typeface="Libre Baskerville"/>
                <a:sym typeface="Libre Baskerville"/>
              </a:rPr>
              <a:t> </a:t>
            </a:r>
            <a:endParaRPr/>
          </a:p>
          <a:p>
            <a:pPr indent="-273050" lvl="0" marL="273050" marR="0" rtl="0" algn="l">
              <a:lnSpc>
                <a:spcPct val="100000"/>
              </a:lnSpc>
              <a:spcBef>
                <a:spcPts val="575"/>
              </a:spcBef>
              <a:spcAft>
                <a:spcPts val="0"/>
              </a:spcAft>
              <a:buClr>
                <a:schemeClr val="accent1"/>
              </a:buClr>
              <a:buSzPts val="550"/>
              <a:buFont typeface="Noto Sans Symbols"/>
              <a:buNone/>
            </a:pPr>
            <a:r>
              <a:t/>
            </a:r>
            <a:endParaRPr b="0" i="0" sz="2200" u="none" cap="none" strike="noStrike">
              <a:solidFill>
                <a:schemeClr val="dk1"/>
              </a:solidFill>
              <a:latin typeface="Libre Baskerville"/>
              <a:ea typeface="Libre Baskerville"/>
              <a:cs typeface="Libre Baskerville"/>
              <a:sym typeface="Libre Baskerville"/>
            </a:endParaRPr>
          </a:p>
        </p:txBody>
      </p:sp>
      <p:grpSp>
        <p:nvGrpSpPr>
          <p:cNvPr id="191" name="Google Shape;191;p22"/>
          <p:cNvGrpSpPr/>
          <p:nvPr/>
        </p:nvGrpSpPr>
        <p:grpSpPr>
          <a:xfrm>
            <a:off x="685799" y="1447799"/>
            <a:ext cx="7543799" cy="2438398"/>
            <a:chOff x="3548062" y="5816600"/>
            <a:chExt cx="12493625" cy="3375023"/>
          </a:xfrm>
        </p:grpSpPr>
        <p:pic>
          <p:nvPicPr>
            <p:cNvPr id="192" name="Google Shape;192;p22"/>
            <p:cNvPicPr preferRelativeResize="0"/>
            <p:nvPr/>
          </p:nvPicPr>
          <p:blipFill rotWithShape="1">
            <a:blip r:embed="rId3">
              <a:alphaModFix/>
            </a:blip>
            <a:srcRect b="18847" l="761" r="8269" t="5839"/>
            <a:stretch/>
          </p:blipFill>
          <p:spPr>
            <a:xfrm>
              <a:off x="3548062" y="6394450"/>
              <a:ext cx="12493625" cy="2506662"/>
            </a:xfrm>
            <a:prstGeom prst="rect">
              <a:avLst/>
            </a:prstGeom>
            <a:noFill/>
            <a:ln>
              <a:noFill/>
            </a:ln>
          </p:spPr>
        </p:pic>
        <p:pic>
          <p:nvPicPr>
            <p:cNvPr id="193" name="Google Shape;193;p22"/>
            <p:cNvPicPr preferRelativeResize="0"/>
            <p:nvPr/>
          </p:nvPicPr>
          <p:blipFill rotWithShape="1">
            <a:blip r:embed="rId3">
              <a:alphaModFix/>
            </a:blip>
            <a:srcRect b="14784" l="2113" r="58145" t="0"/>
            <a:stretch/>
          </p:blipFill>
          <p:spPr>
            <a:xfrm>
              <a:off x="10544175" y="5816600"/>
              <a:ext cx="5457825" cy="3221035"/>
            </a:xfrm>
            <a:prstGeom prst="rect">
              <a:avLst/>
            </a:prstGeom>
            <a:noFill/>
            <a:ln>
              <a:noFill/>
            </a:ln>
          </p:spPr>
        </p:pic>
        <p:pic>
          <p:nvPicPr>
            <p:cNvPr id="194" name="Google Shape;194;p22"/>
            <p:cNvPicPr preferRelativeResize="0"/>
            <p:nvPr/>
          </p:nvPicPr>
          <p:blipFill rotWithShape="1">
            <a:blip r:embed="rId3">
              <a:alphaModFix/>
            </a:blip>
            <a:srcRect b="18603" l="51391" r="7686" t="0"/>
            <a:stretch/>
          </p:blipFill>
          <p:spPr>
            <a:xfrm>
              <a:off x="3548062" y="6115050"/>
              <a:ext cx="5619750" cy="3076573"/>
            </a:xfrm>
            <a:prstGeom prst="rect">
              <a:avLst/>
            </a:prstGeom>
            <a:noFill/>
            <a:ln>
              <a:noFill/>
            </a:ln>
          </p:spPr>
        </p:pic>
      </p:grpSp>
      <p:cxnSp>
        <p:nvCxnSpPr>
          <p:cNvPr id="195" name="Google Shape;195;p22"/>
          <p:cNvCxnSpPr/>
          <p:nvPr/>
        </p:nvCxnSpPr>
        <p:spPr>
          <a:xfrm flipH="1">
            <a:off x="3428998" y="1905000"/>
            <a:ext cx="228600" cy="533399"/>
          </a:xfrm>
          <a:prstGeom prst="straightConnector1">
            <a:avLst/>
          </a:prstGeom>
          <a:noFill/>
          <a:ln cap="flat" cmpd="sng" w="28575">
            <a:solidFill>
              <a:schemeClr val="dk1"/>
            </a:solidFill>
            <a:prstDash val="solid"/>
            <a:miter lim="8000"/>
            <a:headEnd len="sm" w="sm" type="none"/>
            <a:tailEnd len="sm" w="sm" type="none"/>
          </a:ln>
        </p:spPr>
      </p:cxnSp>
      <p:sp>
        <p:nvSpPr>
          <p:cNvPr id="196" name="Google Shape;196;p22"/>
          <p:cNvSpPr txBox="1"/>
          <p:nvPr/>
        </p:nvSpPr>
        <p:spPr>
          <a:xfrm>
            <a:off x="228600" y="1828800"/>
            <a:ext cx="1676399"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Nitrogen base</a:t>
            </a:r>
            <a:endParaRPr/>
          </a:p>
        </p:txBody>
      </p:sp>
      <p:sp>
        <p:nvSpPr>
          <p:cNvPr id="197" name="Google Shape;197;p22"/>
          <p:cNvSpPr txBox="1"/>
          <p:nvPr/>
        </p:nvSpPr>
        <p:spPr>
          <a:xfrm>
            <a:off x="6781800" y="2667000"/>
            <a:ext cx="838198"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Sugar</a:t>
            </a:r>
            <a:endParaRPr/>
          </a:p>
        </p:txBody>
      </p:sp>
      <p:sp>
        <p:nvSpPr>
          <p:cNvPr id="198" name="Google Shape;198;p22"/>
          <p:cNvSpPr txBox="1"/>
          <p:nvPr/>
        </p:nvSpPr>
        <p:spPr>
          <a:xfrm>
            <a:off x="4648200" y="1600200"/>
            <a:ext cx="1676399"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Nitrogen base</a:t>
            </a:r>
            <a:endParaRPr/>
          </a:p>
        </p:txBody>
      </p:sp>
      <p:sp>
        <p:nvSpPr>
          <p:cNvPr id="199" name="Google Shape;199;p22"/>
          <p:cNvSpPr txBox="1"/>
          <p:nvPr/>
        </p:nvSpPr>
        <p:spPr>
          <a:xfrm>
            <a:off x="3200400" y="1600200"/>
            <a:ext cx="990598" cy="38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energy</a:t>
            </a:r>
            <a:endParaRPr/>
          </a:p>
        </p:txBody>
      </p:sp>
      <p:sp>
        <p:nvSpPr>
          <p:cNvPr id="200" name="Google Shape;200;p22"/>
          <p:cNvSpPr txBox="1"/>
          <p:nvPr/>
        </p:nvSpPr>
        <p:spPr>
          <a:xfrm>
            <a:off x="2057400" y="3276600"/>
            <a:ext cx="838198"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Sugar</a:t>
            </a:r>
            <a:endParaRPr/>
          </a:p>
        </p:txBody>
      </p:sp>
      <p:sp>
        <p:nvSpPr>
          <p:cNvPr id="201" name="Google Shape;201;p22"/>
          <p:cNvSpPr txBox="1"/>
          <p:nvPr/>
        </p:nvSpPr>
        <p:spPr>
          <a:xfrm>
            <a:off x="6501675" y="4637775"/>
            <a:ext cx="2971799" cy="461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PHOSPHATES</a:t>
            </a:r>
            <a:endParaRPr/>
          </a:p>
        </p:txBody>
      </p:sp>
      <p:sp>
        <p:nvSpPr>
          <p:cNvPr id="202" name="Google Shape;202;p22"/>
          <p:cNvSpPr txBox="1"/>
          <p:nvPr/>
        </p:nvSpPr>
        <p:spPr>
          <a:xfrm>
            <a:off x="5635850" y="4997587"/>
            <a:ext cx="2971799" cy="461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RELEASED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500"/>
                                        <p:tgtEl>
                                          <p:spTgt spid="20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500"/>
                                        <p:tgtEl>
                                          <p:spTgt spid="20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pic>
        <p:nvPicPr>
          <p:cNvPr id="207" name="Google Shape;207;p23"/>
          <p:cNvPicPr preferRelativeResize="0"/>
          <p:nvPr/>
        </p:nvPicPr>
        <p:blipFill rotWithShape="1">
          <a:blip r:embed="rId3">
            <a:alphaModFix/>
          </a:blip>
          <a:srcRect b="25697" l="4066" r="11036" t="15711"/>
          <a:stretch/>
        </p:blipFill>
        <p:spPr>
          <a:xfrm>
            <a:off x="533400" y="1371600"/>
            <a:ext cx="7619999" cy="1447800"/>
          </a:xfrm>
          <a:prstGeom prst="rect">
            <a:avLst/>
          </a:prstGeom>
          <a:noFill/>
          <a:ln>
            <a:noFill/>
          </a:ln>
        </p:spPr>
      </p:pic>
      <p:sp>
        <p:nvSpPr>
          <p:cNvPr id="208" name="Google Shape;208;p23"/>
          <p:cNvSpPr txBox="1"/>
          <p:nvPr/>
        </p:nvSpPr>
        <p:spPr>
          <a:xfrm>
            <a:off x="457200" y="4191000"/>
            <a:ext cx="8686800" cy="9540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700"/>
              <a:buFont typeface="Arial"/>
              <a:buNone/>
            </a:pPr>
            <a:r>
              <a:rPr b="0" i="0" lang="en-US" sz="2800" u="none" cap="none" strike="noStrike">
                <a:solidFill>
                  <a:schemeClr val="dk1"/>
                </a:solidFill>
                <a:latin typeface="Arial"/>
                <a:ea typeface="Arial"/>
                <a:cs typeface="Arial"/>
                <a:sym typeface="Arial"/>
              </a:rPr>
              <a:t>The goal of cellular respiration is to take ADP and create ATP by adding on a                    .</a:t>
            </a:r>
            <a:endParaRPr/>
          </a:p>
        </p:txBody>
      </p:sp>
      <p:sp>
        <p:nvSpPr>
          <p:cNvPr id="209" name="Google Shape;209;p23"/>
          <p:cNvSpPr txBox="1"/>
          <p:nvPr/>
        </p:nvSpPr>
        <p:spPr>
          <a:xfrm>
            <a:off x="4876800" y="4648200"/>
            <a:ext cx="2971799"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PHOSPHATE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500"/>
                                        <p:tgtEl>
                                          <p:spTgt spid="20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4"/>
          <p:cNvSpPr txBox="1"/>
          <p:nvPr>
            <p:ph type="title"/>
          </p:nvPr>
        </p:nvSpPr>
        <p:spPr>
          <a:xfrm>
            <a:off x="0" y="274637"/>
            <a:ext cx="9144000" cy="1143000"/>
          </a:xfrm>
          <a:prstGeom prst="rect">
            <a:avLst/>
          </a:prstGeom>
          <a:noFill/>
          <a:ln>
            <a:noFill/>
          </a:ln>
        </p:spPr>
        <p:txBody>
          <a:bodyPr anchorCtr="0" anchor="b" bIns="91425" lIns="91425" spcFirstLastPara="1" rIns="91425" wrap="square" tIns="45700">
            <a:noAutofit/>
          </a:bodyPr>
          <a:lstStyle/>
          <a:p>
            <a:pPr indent="0" lvl="0" marL="0" marR="0" rtl="0" algn="l">
              <a:lnSpc>
                <a:spcPct val="100000"/>
              </a:lnSpc>
              <a:spcBef>
                <a:spcPts val="0"/>
              </a:spcBef>
              <a:spcAft>
                <a:spcPts val="0"/>
              </a:spcAft>
              <a:buClr>
                <a:schemeClr val="dk2"/>
              </a:buClr>
              <a:buSzPts val="900"/>
              <a:buFont typeface="Source Sans Pro"/>
              <a:buNone/>
            </a:pPr>
            <a:r>
              <a:rPr b="1" i="0" lang="en-US" sz="3600" u="none" cap="none" strike="noStrike">
                <a:solidFill>
                  <a:schemeClr val="dk2"/>
                </a:solidFill>
                <a:latin typeface="Source Sans Pro"/>
                <a:ea typeface="Source Sans Pro"/>
                <a:cs typeface="Source Sans Pro"/>
                <a:sym typeface="Source Sans Pro"/>
              </a:rPr>
              <a:t>Photosynthesis vs.  Respiration in Eukaryotes:</a:t>
            </a:r>
            <a:endParaRPr/>
          </a:p>
        </p:txBody>
      </p:sp>
      <p:graphicFrame>
        <p:nvGraphicFramePr>
          <p:cNvPr id="215" name="Google Shape;215;p24"/>
          <p:cNvGraphicFramePr/>
          <p:nvPr/>
        </p:nvGraphicFramePr>
        <p:xfrm>
          <a:off x="304800" y="1295400"/>
          <a:ext cx="3000000" cy="3000000"/>
        </p:xfrm>
        <a:graphic>
          <a:graphicData uri="http://schemas.openxmlformats.org/drawingml/2006/table">
            <a:tbl>
              <a:tblPr>
                <a:noFill/>
                <a:tableStyleId>{3274E9C5-474F-4EF4-A1F3-193A912B29C5}</a:tableStyleId>
              </a:tblPr>
              <a:tblGrid>
                <a:gridCol w="2133600"/>
                <a:gridCol w="3124200"/>
                <a:gridCol w="3276600"/>
              </a:tblGrid>
              <a:tr h="547675">
                <a:tc>
                  <a:txBody>
                    <a:bodyPr>
                      <a:noAutofit/>
                    </a:bodyPr>
                    <a:lstStyle/>
                    <a:p>
                      <a:pPr indent="0" lvl="0" marL="0" marR="0" rtl="0" algn="l">
                        <a:lnSpc>
                          <a:spcPct val="100000"/>
                        </a:lnSpc>
                        <a:spcBef>
                          <a:spcPts val="0"/>
                        </a:spcBef>
                        <a:spcAft>
                          <a:spcPts val="0"/>
                        </a:spcAft>
                        <a:buClr>
                          <a:srgbClr val="000000"/>
                        </a:buClr>
                        <a:buSzPts val="450"/>
                        <a:buFont typeface="Arial"/>
                        <a:buNone/>
                      </a:pPr>
                      <a:r>
                        <a:t/>
                      </a:r>
                      <a:endParaRPr sz="1800" u="none" cap="none" strike="noStrike">
                        <a:solidFill>
                          <a:schemeClr val="dk1"/>
                        </a:solidFill>
                        <a:latin typeface="Libre Baskerville"/>
                        <a:ea typeface="Libre Baskerville"/>
                        <a:cs typeface="Libre Baskerville"/>
                        <a:sym typeface="Libre Baskerville"/>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500"/>
                        <a:buFont typeface="Times New Roman"/>
                        <a:buNone/>
                      </a:pPr>
                      <a:r>
                        <a:rPr b="1" i="0" lang="en-US" sz="2000" u="none" cap="none" strike="noStrike">
                          <a:solidFill>
                            <a:schemeClr val="dk1"/>
                          </a:solidFill>
                          <a:latin typeface="Times New Roman"/>
                          <a:ea typeface="Times New Roman"/>
                          <a:cs typeface="Times New Roman"/>
                          <a:sym typeface="Times New Roman"/>
                        </a:rPr>
                        <a:t>Photosynthesis</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500"/>
                        <a:buFont typeface="Times New Roman"/>
                        <a:buNone/>
                      </a:pPr>
                      <a:r>
                        <a:rPr b="1" i="0" lang="en-US" sz="2000" u="none" cap="none" strike="noStrike">
                          <a:solidFill>
                            <a:schemeClr val="dk1"/>
                          </a:solidFill>
                          <a:latin typeface="Times New Roman"/>
                          <a:ea typeface="Times New Roman"/>
                          <a:cs typeface="Times New Roman"/>
                          <a:sym typeface="Times New Roman"/>
                        </a:rPr>
                        <a:t>Cellular Respiration</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36575">
                <a:tc>
                  <a:txBody>
                    <a:bodyPr>
                      <a:noAutofit/>
                    </a:bodyPr>
                    <a:lstStyle/>
                    <a:p>
                      <a:pPr indent="0" lvl="0" marL="0" marR="0" rtl="0" algn="l">
                        <a:lnSpc>
                          <a:spcPct val="100000"/>
                        </a:lnSpc>
                        <a:spcBef>
                          <a:spcPts val="0"/>
                        </a:spcBef>
                        <a:spcAft>
                          <a:spcPts val="0"/>
                        </a:spcAft>
                        <a:buClr>
                          <a:schemeClr val="dk1"/>
                        </a:buClr>
                        <a:buSzPts val="500"/>
                        <a:buFont typeface="Times New Roman"/>
                        <a:buNone/>
                      </a:pPr>
                      <a:r>
                        <a:rPr b="1" i="0" lang="en-US" sz="2000" u="none" cap="none" strike="noStrike">
                          <a:solidFill>
                            <a:schemeClr val="dk1"/>
                          </a:solidFill>
                          <a:latin typeface="Times New Roman"/>
                          <a:ea typeface="Times New Roman"/>
                          <a:cs typeface="Times New Roman"/>
                          <a:sym typeface="Times New Roman"/>
                        </a:rPr>
                        <a:t>Organelle where it occurs</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600"/>
                        <a:buFont typeface="Times New Roman"/>
                        <a:buNone/>
                      </a:pPr>
                      <a:r>
                        <a:rPr b="1" i="0" lang="en-US" sz="2400" u="none" cap="none" strike="noStrike">
                          <a:solidFill>
                            <a:schemeClr val="dk1"/>
                          </a:solidFill>
                          <a:latin typeface="Times New Roman"/>
                          <a:ea typeface="Times New Roman"/>
                          <a:cs typeface="Times New Roman"/>
                          <a:sym typeface="Times New Roman"/>
                        </a:rPr>
                        <a:t>CHLOROPLASTS</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600"/>
                        <a:buFont typeface="Times New Roman"/>
                        <a:buNone/>
                      </a:pPr>
                      <a:r>
                        <a:rPr b="1" i="0" lang="en-US" sz="2400" u="none" cap="none" strike="noStrike">
                          <a:solidFill>
                            <a:schemeClr val="dk1"/>
                          </a:solidFill>
                          <a:latin typeface="Times New Roman"/>
                          <a:ea typeface="Times New Roman"/>
                          <a:cs typeface="Times New Roman"/>
                          <a:sym typeface="Times New Roman"/>
                        </a:rPr>
                        <a:t>MITOCHONDRIA</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57250">
                <a:tc>
                  <a:txBody>
                    <a:bodyPr>
                      <a:noAutofit/>
                    </a:bodyPr>
                    <a:lstStyle/>
                    <a:p>
                      <a:pPr indent="0" lvl="0" marL="0" marR="0" rtl="0" algn="l">
                        <a:lnSpc>
                          <a:spcPct val="100000"/>
                        </a:lnSpc>
                        <a:spcBef>
                          <a:spcPts val="0"/>
                        </a:spcBef>
                        <a:spcAft>
                          <a:spcPts val="0"/>
                        </a:spcAft>
                        <a:buClr>
                          <a:schemeClr val="dk1"/>
                        </a:buClr>
                        <a:buSzPts val="500"/>
                        <a:buFont typeface="Times New Roman"/>
                        <a:buNone/>
                      </a:pPr>
                      <a:r>
                        <a:rPr b="1" i="0" lang="en-US" sz="2000" u="none" cap="none" strike="noStrike">
                          <a:solidFill>
                            <a:schemeClr val="dk1"/>
                          </a:solidFill>
                          <a:latin typeface="Times New Roman"/>
                          <a:ea typeface="Times New Roman"/>
                          <a:cs typeface="Times New Roman"/>
                          <a:sym typeface="Times New Roman"/>
                        </a:rPr>
                        <a:t>Types of cells: all, plant, animal, etc.</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600"/>
                        <a:buFont typeface="Times New Roman"/>
                        <a:buNone/>
                      </a:pPr>
                      <a:r>
                        <a:rPr b="1" i="0" lang="en-US" sz="2400" u="none" cap="none" strike="noStrike">
                          <a:solidFill>
                            <a:schemeClr val="dk1"/>
                          </a:solidFill>
                          <a:latin typeface="Times New Roman"/>
                          <a:ea typeface="Times New Roman"/>
                          <a:cs typeface="Times New Roman"/>
                          <a:sym typeface="Times New Roman"/>
                        </a:rPr>
                        <a:t>PLANT</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600"/>
                        <a:buFont typeface="Times New Roman"/>
                        <a:buNone/>
                      </a:pPr>
                      <a:r>
                        <a:rPr b="1" i="0" lang="en-US" sz="2400" u="none" cap="none" strike="noStrike">
                          <a:solidFill>
                            <a:schemeClr val="dk1"/>
                          </a:solidFill>
                          <a:latin typeface="Times New Roman"/>
                          <a:ea typeface="Times New Roman"/>
                          <a:cs typeface="Times New Roman"/>
                          <a:sym typeface="Times New Roman"/>
                        </a:rPr>
                        <a:t>ALL</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84200">
                <a:tc>
                  <a:txBody>
                    <a:bodyPr>
                      <a:noAutofit/>
                    </a:bodyPr>
                    <a:lstStyle/>
                    <a:p>
                      <a:pPr indent="0" lvl="0" marL="0" marR="0" rtl="0" algn="l">
                        <a:lnSpc>
                          <a:spcPct val="100000"/>
                        </a:lnSpc>
                        <a:spcBef>
                          <a:spcPts val="0"/>
                        </a:spcBef>
                        <a:spcAft>
                          <a:spcPts val="0"/>
                        </a:spcAft>
                        <a:buClr>
                          <a:schemeClr val="dk1"/>
                        </a:buClr>
                        <a:buSzPts val="500"/>
                        <a:buFont typeface="Times New Roman"/>
                        <a:buNone/>
                      </a:pPr>
                      <a:r>
                        <a:rPr b="1" i="0" lang="en-US" sz="2000" u="none" cap="none" strike="noStrike">
                          <a:solidFill>
                            <a:schemeClr val="dk1"/>
                          </a:solidFill>
                          <a:latin typeface="Times New Roman"/>
                          <a:ea typeface="Times New Roman"/>
                          <a:cs typeface="Times New Roman"/>
                          <a:sym typeface="Times New Roman"/>
                        </a:rPr>
                        <a:t>Reactants</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600"/>
                        <a:buFont typeface="Times New Roman"/>
                        <a:buNone/>
                      </a:pPr>
                      <a:r>
                        <a:rPr b="1" i="0" lang="en-US" sz="2400" u="none" cap="none" strike="noStrike">
                          <a:solidFill>
                            <a:schemeClr val="dk1"/>
                          </a:solidFill>
                          <a:latin typeface="Times New Roman"/>
                          <a:ea typeface="Times New Roman"/>
                          <a:cs typeface="Times New Roman"/>
                          <a:sym typeface="Times New Roman"/>
                        </a:rPr>
                        <a:t>CO</a:t>
                      </a:r>
                      <a:r>
                        <a:rPr b="1" baseline="-25000" i="0" lang="en-US" sz="2400" u="none" cap="none" strike="noStrike">
                          <a:solidFill>
                            <a:schemeClr val="dk1"/>
                          </a:solidFill>
                          <a:latin typeface="Times New Roman"/>
                          <a:ea typeface="Times New Roman"/>
                          <a:cs typeface="Times New Roman"/>
                          <a:sym typeface="Times New Roman"/>
                        </a:rPr>
                        <a:t>2</a:t>
                      </a:r>
                      <a:r>
                        <a:rPr b="1" i="0" lang="en-US" sz="2400" u="none" cap="none" strike="noStrike">
                          <a:solidFill>
                            <a:schemeClr val="dk1"/>
                          </a:solidFill>
                          <a:latin typeface="Times New Roman"/>
                          <a:ea typeface="Times New Roman"/>
                          <a:cs typeface="Times New Roman"/>
                          <a:sym typeface="Times New Roman"/>
                        </a:rPr>
                        <a:t>    +    H</a:t>
                      </a:r>
                      <a:r>
                        <a:rPr b="1" baseline="-25000" i="0" lang="en-US" sz="2400" u="none" cap="none" strike="noStrike">
                          <a:solidFill>
                            <a:schemeClr val="dk1"/>
                          </a:solidFill>
                          <a:latin typeface="Times New Roman"/>
                          <a:ea typeface="Times New Roman"/>
                          <a:cs typeface="Times New Roman"/>
                          <a:sym typeface="Times New Roman"/>
                        </a:rPr>
                        <a:t>2</a:t>
                      </a:r>
                      <a:r>
                        <a:rPr b="1" i="0" lang="en-US" sz="2400" u="none" cap="none" strike="noStrike">
                          <a:solidFill>
                            <a:schemeClr val="dk1"/>
                          </a:solidFill>
                          <a:latin typeface="Times New Roman"/>
                          <a:ea typeface="Times New Roman"/>
                          <a:cs typeface="Times New Roman"/>
                          <a:sym typeface="Times New Roman"/>
                        </a:rPr>
                        <a:t>O + light</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600"/>
                        <a:buFont typeface="Times New Roman"/>
                        <a:buNone/>
                      </a:pPr>
                      <a:r>
                        <a:rPr b="1" i="0" lang="en-US" sz="2400" u="none" cap="none" strike="noStrike">
                          <a:solidFill>
                            <a:schemeClr val="dk1"/>
                          </a:solidFill>
                          <a:latin typeface="Times New Roman"/>
                          <a:ea typeface="Times New Roman"/>
                          <a:cs typeface="Times New Roman"/>
                          <a:sym typeface="Times New Roman"/>
                        </a:rPr>
                        <a:t>C</a:t>
                      </a:r>
                      <a:r>
                        <a:rPr b="1" baseline="-25000" i="0" lang="en-US" sz="2400" u="none" cap="none" strike="noStrike">
                          <a:solidFill>
                            <a:schemeClr val="dk1"/>
                          </a:solidFill>
                          <a:latin typeface="Times New Roman"/>
                          <a:ea typeface="Times New Roman"/>
                          <a:cs typeface="Times New Roman"/>
                          <a:sym typeface="Times New Roman"/>
                        </a:rPr>
                        <a:t>6</a:t>
                      </a:r>
                      <a:r>
                        <a:rPr b="1" i="0" lang="en-US" sz="2400" u="none" cap="none" strike="noStrike">
                          <a:solidFill>
                            <a:schemeClr val="dk1"/>
                          </a:solidFill>
                          <a:latin typeface="Times New Roman"/>
                          <a:ea typeface="Times New Roman"/>
                          <a:cs typeface="Times New Roman"/>
                          <a:sym typeface="Times New Roman"/>
                        </a:rPr>
                        <a:t>H</a:t>
                      </a:r>
                      <a:r>
                        <a:rPr b="1" baseline="-25000" i="0" lang="en-US" sz="2400" u="none" cap="none" strike="noStrike">
                          <a:solidFill>
                            <a:schemeClr val="dk1"/>
                          </a:solidFill>
                          <a:latin typeface="Times New Roman"/>
                          <a:ea typeface="Times New Roman"/>
                          <a:cs typeface="Times New Roman"/>
                          <a:sym typeface="Times New Roman"/>
                        </a:rPr>
                        <a:t>12</a:t>
                      </a:r>
                      <a:r>
                        <a:rPr b="1" i="0" lang="en-US" sz="2400" u="none" cap="none" strike="noStrike">
                          <a:solidFill>
                            <a:schemeClr val="dk1"/>
                          </a:solidFill>
                          <a:latin typeface="Times New Roman"/>
                          <a:ea typeface="Times New Roman"/>
                          <a:cs typeface="Times New Roman"/>
                          <a:sym typeface="Times New Roman"/>
                        </a:rPr>
                        <a:t>O</a:t>
                      </a:r>
                      <a:r>
                        <a:rPr b="1" baseline="-25000" i="0" lang="en-US" sz="2400" u="none" cap="none" strike="noStrike">
                          <a:solidFill>
                            <a:schemeClr val="dk1"/>
                          </a:solidFill>
                          <a:latin typeface="Times New Roman"/>
                          <a:ea typeface="Times New Roman"/>
                          <a:cs typeface="Times New Roman"/>
                          <a:sym typeface="Times New Roman"/>
                        </a:rPr>
                        <a:t>6</a:t>
                      </a:r>
                      <a:r>
                        <a:rPr b="1" i="0" lang="en-US" sz="2400" u="none" cap="none" strike="noStrike">
                          <a:solidFill>
                            <a:schemeClr val="dk1"/>
                          </a:solidFill>
                          <a:latin typeface="Times New Roman"/>
                          <a:ea typeface="Times New Roman"/>
                          <a:cs typeface="Times New Roman"/>
                          <a:sym typeface="Times New Roman"/>
                        </a:rPr>
                        <a:t>   +   O</a:t>
                      </a:r>
                      <a:r>
                        <a:rPr b="1" baseline="-25000" i="0" lang="en-US" sz="2400" u="none" cap="none" strike="noStrike">
                          <a:solidFill>
                            <a:schemeClr val="dk1"/>
                          </a:solidFill>
                          <a:latin typeface="Times New Roman"/>
                          <a:ea typeface="Times New Roman"/>
                          <a:cs typeface="Times New Roman"/>
                          <a:sym typeface="Times New Roman"/>
                        </a:rPr>
                        <a:t>2	</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84200">
                <a:tc>
                  <a:txBody>
                    <a:bodyPr>
                      <a:noAutofit/>
                    </a:bodyPr>
                    <a:lstStyle/>
                    <a:p>
                      <a:pPr indent="0" lvl="0" marL="0" marR="0" rtl="0" algn="l">
                        <a:lnSpc>
                          <a:spcPct val="100000"/>
                        </a:lnSpc>
                        <a:spcBef>
                          <a:spcPts val="0"/>
                        </a:spcBef>
                        <a:spcAft>
                          <a:spcPts val="0"/>
                        </a:spcAft>
                        <a:buClr>
                          <a:schemeClr val="dk1"/>
                        </a:buClr>
                        <a:buSzPts val="500"/>
                        <a:buFont typeface="Times New Roman"/>
                        <a:buNone/>
                      </a:pPr>
                      <a:r>
                        <a:rPr b="1" i="0" lang="en-US" sz="2000" u="none" cap="none" strike="noStrike">
                          <a:solidFill>
                            <a:schemeClr val="dk1"/>
                          </a:solidFill>
                          <a:latin typeface="Times New Roman"/>
                          <a:ea typeface="Times New Roman"/>
                          <a:cs typeface="Times New Roman"/>
                          <a:sym typeface="Times New Roman"/>
                        </a:rPr>
                        <a:t>Products</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600"/>
                        <a:buFont typeface="Times New Roman"/>
                        <a:buNone/>
                      </a:pPr>
                      <a:r>
                        <a:rPr b="1" i="0" lang="en-US" sz="2400" u="none" cap="none" strike="noStrike">
                          <a:solidFill>
                            <a:schemeClr val="dk1"/>
                          </a:solidFill>
                          <a:latin typeface="Times New Roman"/>
                          <a:ea typeface="Times New Roman"/>
                          <a:cs typeface="Times New Roman"/>
                          <a:sym typeface="Times New Roman"/>
                        </a:rPr>
                        <a:t>C</a:t>
                      </a:r>
                      <a:r>
                        <a:rPr b="1" baseline="-25000" i="0" lang="en-US" sz="2400" u="none" cap="none" strike="noStrike">
                          <a:solidFill>
                            <a:schemeClr val="dk1"/>
                          </a:solidFill>
                          <a:latin typeface="Times New Roman"/>
                          <a:ea typeface="Times New Roman"/>
                          <a:cs typeface="Times New Roman"/>
                          <a:sym typeface="Times New Roman"/>
                        </a:rPr>
                        <a:t>6</a:t>
                      </a:r>
                      <a:r>
                        <a:rPr b="1" i="0" lang="en-US" sz="2400" u="none" cap="none" strike="noStrike">
                          <a:solidFill>
                            <a:schemeClr val="dk1"/>
                          </a:solidFill>
                          <a:latin typeface="Times New Roman"/>
                          <a:ea typeface="Times New Roman"/>
                          <a:cs typeface="Times New Roman"/>
                          <a:sym typeface="Times New Roman"/>
                        </a:rPr>
                        <a:t>H</a:t>
                      </a:r>
                      <a:r>
                        <a:rPr b="1" baseline="-25000" i="0" lang="en-US" sz="2400" u="none" cap="none" strike="noStrike">
                          <a:solidFill>
                            <a:schemeClr val="dk1"/>
                          </a:solidFill>
                          <a:latin typeface="Times New Roman"/>
                          <a:ea typeface="Times New Roman"/>
                          <a:cs typeface="Times New Roman"/>
                          <a:sym typeface="Times New Roman"/>
                        </a:rPr>
                        <a:t>12</a:t>
                      </a:r>
                      <a:r>
                        <a:rPr b="1" i="0" lang="en-US" sz="2400" u="none" cap="none" strike="noStrike">
                          <a:solidFill>
                            <a:schemeClr val="dk1"/>
                          </a:solidFill>
                          <a:latin typeface="Times New Roman"/>
                          <a:ea typeface="Times New Roman"/>
                          <a:cs typeface="Times New Roman"/>
                          <a:sym typeface="Times New Roman"/>
                        </a:rPr>
                        <a:t>O</a:t>
                      </a:r>
                      <a:r>
                        <a:rPr b="1" baseline="-25000" i="0" lang="en-US" sz="2400" u="none" cap="none" strike="noStrike">
                          <a:solidFill>
                            <a:schemeClr val="dk1"/>
                          </a:solidFill>
                          <a:latin typeface="Times New Roman"/>
                          <a:ea typeface="Times New Roman"/>
                          <a:cs typeface="Times New Roman"/>
                          <a:sym typeface="Times New Roman"/>
                        </a:rPr>
                        <a:t>6</a:t>
                      </a:r>
                      <a:r>
                        <a:rPr b="1" i="0" lang="en-US" sz="2400" u="none" cap="none" strike="noStrike">
                          <a:solidFill>
                            <a:schemeClr val="dk1"/>
                          </a:solidFill>
                          <a:latin typeface="Times New Roman"/>
                          <a:ea typeface="Times New Roman"/>
                          <a:cs typeface="Times New Roman"/>
                          <a:sym typeface="Times New Roman"/>
                        </a:rPr>
                        <a:t>   +   O</a:t>
                      </a:r>
                      <a:r>
                        <a:rPr b="1" baseline="-25000" i="0" lang="en-US" sz="2400" u="none" cap="none" strike="noStrike">
                          <a:solidFill>
                            <a:schemeClr val="dk1"/>
                          </a:solidFill>
                          <a:latin typeface="Times New Roman"/>
                          <a:ea typeface="Times New Roman"/>
                          <a:cs typeface="Times New Roman"/>
                          <a:sym typeface="Times New Roman"/>
                        </a:rPr>
                        <a:t>2	</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600"/>
                        <a:buFont typeface="Times New Roman"/>
                        <a:buNone/>
                      </a:pPr>
                      <a:r>
                        <a:rPr b="1" i="0" lang="en-US" sz="2400" u="none" cap="none" strike="noStrike">
                          <a:solidFill>
                            <a:schemeClr val="dk1"/>
                          </a:solidFill>
                          <a:latin typeface="Times New Roman"/>
                          <a:ea typeface="Times New Roman"/>
                          <a:cs typeface="Times New Roman"/>
                          <a:sym typeface="Times New Roman"/>
                        </a:rPr>
                        <a:t>CO</a:t>
                      </a:r>
                      <a:r>
                        <a:rPr b="1" baseline="-25000" i="0" lang="en-US" sz="2400" u="none" cap="none" strike="noStrike">
                          <a:solidFill>
                            <a:schemeClr val="dk1"/>
                          </a:solidFill>
                          <a:latin typeface="Times New Roman"/>
                          <a:ea typeface="Times New Roman"/>
                          <a:cs typeface="Times New Roman"/>
                          <a:sym typeface="Times New Roman"/>
                        </a:rPr>
                        <a:t>2</a:t>
                      </a:r>
                      <a:r>
                        <a:rPr b="1" i="0" lang="en-US" sz="2400" u="none" cap="none" strike="noStrike">
                          <a:solidFill>
                            <a:schemeClr val="dk1"/>
                          </a:solidFill>
                          <a:latin typeface="Times New Roman"/>
                          <a:ea typeface="Times New Roman"/>
                          <a:cs typeface="Times New Roman"/>
                          <a:sym typeface="Times New Roman"/>
                        </a:rPr>
                        <a:t>    +    H</a:t>
                      </a:r>
                      <a:r>
                        <a:rPr b="1" baseline="-25000" i="0" lang="en-US" sz="2400" u="none" cap="none" strike="noStrike">
                          <a:solidFill>
                            <a:schemeClr val="dk1"/>
                          </a:solidFill>
                          <a:latin typeface="Times New Roman"/>
                          <a:ea typeface="Times New Roman"/>
                          <a:cs typeface="Times New Roman"/>
                          <a:sym typeface="Times New Roman"/>
                        </a:rPr>
                        <a:t>2</a:t>
                      </a:r>
                      <a:r>
                        <a:rPr b="1" i="0" lang="en-US" sz="2400" u="none" cap="none" strike="noStrike">
                          <a:solidFill>
                            <a:schemeClr val="dk1"/>
                          </a:solidFill>
                          <a:latin typeface="Times New Roman"/>
                          <a:ea typeface="Times New Roman"/>
                          <a:cs typeface="Times New Roman"/>
                          <a:sym typeface="Times New Roman"/>
                        </a:rPr>
                        <a:t>O + ATP</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82625">
                <a:tc>
                  <a:txBody>
                    <a:bodyPr>
                      <a:noAutofit/>
                    </a:bodyPr>
                    <a:lstStyle/>
                    <a:p>
                      <a:pPr indent="0" lvl="0" marL="0" marR="0" rtl="0" algn="l">
                        <a:lnSpc>
                          <a:spcPct val="100000"/>
                        </a:lnSpc>
                        <a:spcBef>
                          <a:spcPts val="0"/>
                        </a:spcBef>
                        <a:spcAft>
                          <a:spcPts val="0"/>
                        </a:spcAft>
                        <a:buClr>
                          <a:schemeClr val="dk1"/>
                        </a:buClr>
                        <a:buSzPts val="500"/>
                        <a:buFont typeface="Times New Roman"/>
                        <a:buNone/>
                      </a:pPr>
                      <a:r>
                        <a:rPr b="1" i="0" lang="en-US" sz="2000" u="none" cap="none" strike="noStrike">
                          <a:solidFill>
                            <a:schemeClr val="dk1"/>
                          </a:solidFill>
                          <a:latin typeface="Times New Roman"/>
                          <a:ea typeface="Times New Roman"/>
                          <a:cs typeface="Times New Roman"/>
                          <a:sym typeface="Times New Roman"/>
                        </a:rPr>
                        <a:t>Energy Source</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600"/>
                        <a:buFont typeface="Times New Roman"/>
                        <a:buNone/>
                      </a:pPr>
                      <a:r>
                        <a:rPr b="1" i="0" lang="en-US" sz="2400" u="none" cap="none" strike="noStrike">
                          <a:solidFill>
                            <a:schemeClr val="dk1"/>
                          </a:solidFill>
                          <a:latin typeface="Times New Roman"/>
                          <a:ea typeface="Times New Roman"/>
                          <a:cs typeface="Times New Roman"/>
                          <a:sym typeface="Times New Roman"/>
                        </a:rPr>
                        <a:t>light</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600"/>
                        <a:buFont typeface="Times New Roman"/>
                        <a:buNone/>
                      </a:pPr>
                      <a:r>
                        <a:rPr b="1" i="0" lang="en-US" sz="2400" u="none" cap="none" strike="noStrike">
                          <a:solidFill>
                            <a:schemeClr val="dk1"/>
                          </a:solidFill>
                          <a:latin typeface="Times New Roman"/>
                          <a:ea typeface="Times New Roman"/>
                          <a:cs typeface="Times New Roman"/>
                          <a:sym typeface="Times New Roman"/>
                        </a:rPr>
                        <a:t>Glucose</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84200">
                <a:tc>
                  <a:txBody>
                    <a:bodyPr>
                      <a:noAutofit/>
                    </a:bodyPr>
                    <a:lstStyle/>
                    <a:p>
                      <a:pPr indent="0" lvl="0" marL="0" marR="0" rtl="0" algn="l">
                        <a:lnSpc>
                          <a:spcPct val="100000"/>
                        </a:lnSpc>
                        <a:spcBef>
                          <a:spcPts val="0"/>
                        </a:spcBef>
                        <a:spcAft>
                          <a:spcPts val="0"/>
                        </a:spcAft>
                        <a:buClr>
                          <a:schemeClr val="dk1"/>
                        </a:buClr>
                        <a:buSzPts val="500"/>
                        <a:buFont typeface="Times New Roman"/>
                        <a:buNone/>
                      </a:pPr>
                      <a:r>
                        <a:rPr b="1" i="0" lang="en-US" sz="2000" u="none" cap="none" strike="noStrike">
                          <a:solidFill>
                            <a:schemeClr val="dk1"/>
                          </a:solidFill>
                          <a:latin typeface="Times New Roman"/>
                          <a:ea typeface="Times New Roman"/>
                          <a:cs typeface="Times New Roman"/>
                          <a:sym typeface="Times New Roman"/>
                        </a:rPr>
                        <a:t>Energy Result</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600"/>
                        <a:buFont typeface="Times New Roman"/>
                        <a:buNone/>
                      </a:pPr>
                      <a:r>
                        <a:rPr b="1" i="0" lang="en-US" sz="2400" u="none" cap="none" strike="noStrike">
                          <a:solidFill>
                            <a:schemeClr val="dk1"/>
                          </a:solidFill>
                          <a:latin typeface="Times New Roman"/>
                          <a:ea typeface="Times New Roman"/>
                          <a:cs typeface="Times New Roman"/>
                          <a:sym typeface="Times New Roman"/>
                        </a:rPr>
                        <a:t>Glucose</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600"/>
                        <a:buFont typeface="Times New Roman"/>
                        <a:buNone/>
                      </a:pPr>
                      <a:r>
                        <a:rPr b="1" i="0" lang="en-US" sz="2400" u="none" cap="none" strike="noStrike">
                          <a:solidFill>
                            <a:schemeClr val="dk1"/>
                          </a:solidFill>
                          <a:latin typeface="Times New Roman"/>
                          <a:ea typeface="Times New Roman"/>
                          <a:cs typeface="Times New Roman"/>
                          <a:sym typeface="Times New Roman"/>
                        </a:rPr>
                        <a:t>ATP</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16" name="Google Shape;216;p24"/>
          <p:cNvSpPr txBox="1"/>
          <p:nvPr/>
        </p:nvSpPr>
        <p:spPr>
          <a:xfrm>
            <a:off x="2438400" y="1828800"/>
            <a:ext cx="3124199" cy="685799"/>
          </a:xfrm>
          <a:prstGeom prst="rect">
            <a:avLst/>
          </a:prstGeom>
          <a:solidFill>
            <a:srgbClr val="FFFF00"/>
          </a:solidFill>
          <a:ln cap="flat" cmpd="sng" w="12700">
            <a:solidFill>
              <a:srgbClr val="FFFF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7" name="Google Shape;217;p24"/>
          <p:cNvSpPr txBox="1"/>
          <p:nvPr/>
        </p:nvSpPr>
        <p:spPr>
          <a:xfrm>
            <a:off x="5562600" y="4114800"/>
            <a:ext cx="3276600" cy="685799"/>
          </a:xfrm>
          <a:prstGeom prst="rect">
            <a:avLst/>
          </a:prstGeom>
          <a:solidFill>
            <a:srgbClr val="FFFF00"/>
          </a:solidFill>
          <a:ln cap="flat" cmpd="sng" w="12700">
            <a:solidFill>
              <a:srgbClr val="FFFF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8" name="Google Shape;218;p24"/>
          <p:cNvSpPr txBox="1"/>
          <p:nvPr/>
        </p:nvSpPr>
        <p:spPr>
          <a:xfrm>
            <a:off x="2438400" y="4114800"/>
            <a:ext cx="3124199" cy="685799"/>
          </a:xfrm>
          <a:prstGeom prst="rect">
            <a:avLst/>
          </a:prstGeom>
          <a:solidFill>
            <a:srgbClr val="FFFF00"/>
          </a:solidFill>
          <a:ln cap="flat" cmpd="sng" w="12700">
            <a:solidFill>
              <a:srgbClr val="FFFF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9" name="Google Shape;219;p24"/>
          <p:cNvSpPr txBox="1"/>
          <p:nvPr/>
        </p:nvSpPr>
        <p:spPr>
          <a:xfrm>
            <a:off x="2438400" y="4800600"/>
            <a:ext cx="3124199" cy="685799"/>
          </a:xfrm>
          <a:prstGeom prst="rect">
            <a:avLst/>
          </a:prstGeom>
          <a:solidFill>
            <a:srgbClr val="FFFF00"/>
          </a:solidFill>
          <a:ln cap="flat" cmpd="sng" w="12700">
            <a:solidFill>
              <a:srgbClr val="FFFF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0" name="Google Shape;220;p24"/>
          <p:cNvSpPr txBox="1"/>
          <p:nvPr/>
        </p:nvSpPr>
        <p:spPr>
          <a:xfrm>
            <a:off x="2438400" y="5486400"/>
            <a:ext cx="3124199" cy="685799"/>
          </a:xfrm>
          <a:prstGeom prst="rect">
            <a:avLst/>
          </a:prstGeom>
          <a:solidFill>
            <a:srgbClr val="FFFF00"/>
          </a:solidFill>
          <a:ln cap="flat" cmpd="sng" w="12700">
            <a:solidFill>
              <a:srgbClr val="FFFF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1" name="Google Shape;221;p24"/>
          <p:cNvSpPr txBox="1"/>
          <p:nvPr/>
        </p:nvSpPr>
        <p:spPr>
          <a:xfrm>
            <a:off x="5486400" y="4800600"/>
            <a:ext cx="3352799" cy="685799"/>
          </a:xfrm>
          <a:prstGeom prst="rect">
            <a:avLst/>
          </a:prstGeom>
          <a:solidFill>
            <a:srgbClr val="FFFF00"/>
          </a:solidFill>
          <a:ln cap="flat" cmpd="sng" w="12700">
            <a:solidFill>
              <a:srgbClr val="FFFF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2" name="Google Shape;222;p24"/>
          <p:cNvSpPr txBox="1"/>
          <p:nvPr/>
        </p:nvSpPr>
        <p:spPr>
          <a:xfrm>
            <a:off x="5562600" y="5486400"/>
            <a:ext cx="3276600" cy="685799"/>
          </a:xfrm>
          <a:prstGeom prst="rect">
            <a:avLst/>
          </a:prstGeom>
          <a:solidFill>
            <a:srgbClr val="FFFF00"/>
          </a:solidFill>
          <a:ln cap="flat" cmpd="sng" w="12700">
            <a:solidFill>
              <a:srgbClr val="FFFF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3" name="Google Shape;223;p24"/>
          <p:cNvSpPr txBox="1"/>
          <p:nvPr/>
        </p:nvSpPr>
        <p:spPr>
          <a:xfrm>
            <a:off x="2438400" y="2514600"/>
            <a:ext cx="3200398" cy="914400"/>
          </a:xfrm>
          <a:prstGeom prst="rect">
            <a:avLst/>
          </a:prstGeom>
          <a:solidFill>
            <a:srgbClr val="FFFF00"/>
          </a:solidFill>
          <a:ln cap="flat" cmpd="sng" w="12700">
            <a:solidFill>
              <a:srgbClr val="FFFF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4" name="Google Shape;224;p24"/>
          <p:cNvSpPr txBox="1"/>
          <p:nvPr/>
        </p:nvSpPr>
        <p:spPr>
          <a:xfrm>
            <a:off x="5562600" y="1828800"/>
            <a:ext cx="3276600" cy="685799"/>
          </a:xfrm>
          <a:prstGeom prst="rect">
            <a:avLst/>
          </a:prstGeom>
          <a:solidFill>
            <a:srgbClr val="FFFF00"/>
          </a:solidFill>
          <a:ln cap="flat" cmpd="sng" w="12700">
            <a:solidFill>
              <a:srgbClr val="FFFF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5" name="Google Shape;225;p24"/>
          <p:cNvSpPr txBox="1"/>
          <p:nvPr/>
        </p:nvSpPr>
        <p:spPr>
          <a:xfrm>
            <a:off x="5562600" y="2514600"/>
            <a:ext cx="3276600" cy="914400"/>
          </a:xfrm>
          <a:prstGeom prst="rect">
            <a:avLst/>
          </a:prstGeom>
          <a:solidFill>
            <a:srgbClr val="FFFF00"/>
          </a:solidFill>
          <a:ln cap="flat" cmpd="sng" w="12700">
            <a:solidFill>
              <a:srgbClr val="FFFF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6" name="Google Shape;226;p24"/>
          <p:cNvSpPr txBox="1"/>
          <p:nvPr/>
        </p:nvSpPr>
        <p:spPr>
          <a:xfrm>
            <a:off x="2438400" y="3429000"/>
            <a:ext cx="3124199" cy="685799"/>
          </a:xfrm>
          <a:prstGeom prst="rect">
            <a:avLst/>
          </a:prstGeom>
          <a:solidFill>
            <a:srgbClr val="FFFF00"/>
          </a:solidFill>
          <a:ln cap="flat" cmpd="sng" w="12700">
            <a:solidFill>
              <a:srgbClr val="FFFF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7" name="Google Shape;227;p24"/>
          <p:cNvSpPr txBox="1"/>
          <p:nvPr/>
        </p:nvSpPr>
        <p:spPr>
          <a:xfrm>
            <a:off x="5562600" y="3429000"/>
            <a:ext cx="3276600" cy="685799"/>
          </a:xfrm>
          <a:prstGeom prst="rect">
            <a:avLst/>
          </a:prstGeom>
          <a:solidFill>
            <a:srgbClr val="FFFF00"/>
          </a:solidFill>
          <a:ln cap="flat" cmpd="sng" w="12700">
            <a:solidFill>
              <a:srgbClr val="FFFF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16"/>
                                        </p:tgtEl>
                                      </p:cBhvr>
                                    </p:animEffect>
                                    <p:set>
                                      <p:cBhvr>
                                        <p:cTn dur="1" fill="hold">
                                          <p:stCondLst>
                                            <p:cond delay="500"/>
                                          </p:stCondLst>
                                        </p:cTn>
                                        <p:tgtEl>
                                          <p:spTgt spid="2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24"/>
                                        </p:tgtEl>
                                      </p:cBhvr>
                                    </p:animEffect>
                                    <p:set>
                                      <p:cBhvr>
                                        <p:cTn dur="1" fill="hold">
                                          <p:stCondLst>
                                            <p:cond delay="500"/>
                                          </p:stCondLst>
                                        </p:cTn>
                                        <p:tgtEl>
                                          <p:spTgt spid="22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23"/>
                                        </p:tgtEl>
                                      </p:cBhvr>
                                    </p:animEffect>
                                    <p:set>
                                      <p:cBhvr>
                                        <p:cTn dur="1" fill="hold">
                                          <p:stCondLst>
                                            <p:cond delay="500"/>
                                          </p:stCondLst>
                                        </p:cTn>
                                        <p:tgtEl>
                                          <p:spTgt spid="22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25"/>
                                        </p:tgtEl>
                                      </p:cBhvr>
                                    </p:animEffect>
                                    <p:set>
                                      <p:cBhvr>
                                        <p:cTn dur="1" fill="hold">
                                          <p:stCondLst>
                                            <p:cond delay="500"/>
                                          </p:stCondLst>
                                        </p:cTn>
                                        <p:tgtEl>
                                          <p:spTgt spid="2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26"/>
                                        </p:tgtEl>
                                      </p:cBhvr>
                                    </p:animEffect>
                                    <p:set>
                                      <p:cBhvr>
                                        <p:cTn dur="1" fill="hold">
                                          <p:stCondLst>
                                            <p:cond delay="500"/>
                                          </p:stCondLst>
                                        </p:cTn>
                                        <p:tgtEl>
                                          <p:spTgt spid="22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27"/>
                                        </p:tgtEl>
                                      </p:cBhvr>
                                    </p:animEffect>
                                    <p:set>
                                      <p:cBhvr>
                                        <p:cTn dur="1" fill="hold">
                                          <p:stCondLst>
                                            <p:cond delay="500"/>
                                          </p:stCondLst>
                                        </p:cTn>
                                        <p:tgtEl>
                                          <p:spTgt spid="2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218"/>
                                        </p:tgtEl>
                                      </p:cBhvr>
                                    </p:animEffect>
                                    <p:set>
                                      <p:cBhvr>
                                        <p:cTn dur="1" fill="hold">
                                          <p:stCondLst>
                                            <p:cond delay="2000"/>
                                          </p:stCondLst>
                                        </p:cTn>
                                        <p:tgtEl>
                                          <p:spTgt spid="21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217"/>
                                        </p:tgtEl>
                                      </p:cBhvr>
                                    </p:animEffect>
                                    <p:set>
                                      <p:cBhvr>
                                        <p:cTn dur="1" fill="hold">
                                          <p:stCondLst>
                                            <p:cond delay="2000"/>
                                          </p:stCondLst>
                                        </p:cTn>
                                        <p:tgtEl>
                                          <p:spTgt spid="21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19"/>
                                        </p:tgtEl>
                                        <p:attrNameLst>
                                          <p:attrName>ppt_y</p:attrName>
                                        </p:attrNameLst>
                                      </p:cBhvr>
                                      <p:tavLst>
                                        <p:tav fmla="" tm="0">
                                          <p:val>
                                            <p:strVal val="#ppt_y"/>
                                          </p:val>
                                        </p:tav>
                                        <p:tav fmla="" tm="100000">
                                          <p:val>
                                            <p:strVal val="#ppt_y+1"/>
                                          </p:val>
                                        </p:tav>
                                      </p:tavLst>
                                    </p:anim>
                                    <p:set>
                                      <p:cBhvr>
                                        <p:cTn dur="1" fill="hold">
                                          <p:stCondLst>
                                            <p:cond delay="500"/>
                                          </p:stCondLst>
                                        </p:cTn>
                                        <p:tgtEl>
                                          <p:spTgt spid="2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21"/>
                                        </p:tgtEl>
                                        <p:attrNameLst>
                                          <p:attrName>ppt_y</p:attrName>
                                        </p:attrNameLst>
                                      </p:cBhvr>
                                      <p:tavLst>
                                        <p:tav fmla="" tm="0">
                                          <p:val>
                                            <p:strVal val="#ppt_y"/>
                                          </p:val>
                                        </p:tav>
                                        <p:tav fmla="" tm="100000">
                                          <p:val>
                                            <p:strVal val="#ppt_y+1"/>
                                          </p:val>
                                        </p:tav>
                                      </p:tavLst>
                                    </p:anim>
                                    <p:set>
                                      <p:cBhvr>
                                        <p:cTn dur="1" fill="hold">
                                          <p:stCondLst>
                                            <p:cond delay="500"/>
                                          </p:stCondLst>
                                        </p:cTn>
                                        <p:tgtEl>
                                          <p:spTgt spid="2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20"/>
                                        </p:tgtEl>
                                      </p:cBhvr>
                                    </p:animEffect>
                                    <p:set>
                                      <p:cBhvr>
                                        <p:cTn dur="1" fill="hold">
                                          <p:stCondLst>
                                            <p:cond delay="500"/>
                                          </p:stCondLst>
                                        </p:cTn>
                                        <p:tgtEl>
                                          <p:spTgt spid="2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22"/>
                                        </p:tgtEl>
                                      </p:cBhvr>
                                    </p:animEffect>
                                    <p:set>
                                      <p:cBhvr>
                                        <p:cTn dur="1" fill="hold">
                                          <p:stCondLst>
                                            <p:cond delay="500"/>
                                          </p:stCondLst>
                                        </p:cTn>
                                        <p:tgtEl>
                                          <p:spTgt spid="22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pic>
        <p:nvPicPr>
          <p:cNvPr descr="photorespiration" id="232" name="Google Shape;232;p25"/>
          <p:cNvPicPr preferRelativeResize="0"/>
          <p:nvPr/>
        </p:nvPicPr>
        <p:blipFill rotWithShape="1">
          <a:blip r:embed="rId3">
            <a:alphaModFix/>
          </a:blip>
          <a:srcRect b="0" l="0" r="0" t="0"/>
          <a:stretch/>
        </p:blipFill>
        <p:spPr>
          <a:xfrm>
            <a:off x="771525" y="1042987"/>
            <a:ext cx="7600949" cy="47720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26"/>
          <p:cNvSpPr txBox="1"/>
          <p:nvPr>
            <p:ph type="title"/>
          </p:nvPr>
        </p:nvSpPr>
        <p:spPr>
          <a:xfrm>
            <a:off x="914400" y="274637"/>
            <a:ext cx="7772400" cy="11430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2"/>
              </a:buClr>
              <a:buSzPts val="1000"/>
              <a:buFont typeface="Source Sans Pro"/>
              <a:buNone/>
            </a:pPr>
            <a:r>
              <a:t/>
            </a:r>
            <a:endParaRPr b="0" i="0" sz="4000" u="none" cap="none" strike="noStrike">
              <a:solidFill>
                <a:schemeClr val="dk2"/>
              </a:solidFill>
              <a:latin typeface="Source Sans Pro"/>
              <a:ea typeface="Source Sans Pro"/>
              <a:cs typeface="Source Sans Pro"/>
              <a:sym typeface="Source Sans Pro"/>
            </a:endParaRPr>
          </a:p>
        </p:txBody>
      </p:sp>
      <p:sp>
        <p:nvSpPr>
          <p:cNvPr id="239" name="Google Shape;239;p26"/>
          <p:cNvSpPr txBox="1"/>
          <p:nvPr>
            <p:ph idx="1" type="body"/>
          </p:nvPr>
        </p:nvSpPr>
        <p:spPr>
          <a:xfrm>
            <a:off x="914400" y="1447800"/>
            <a:ext cx="7772400" cy="4572000"/>
          </a:xfrm>
          <a:prstGeom prst="rect">
            <a:avLst/>
          </a:prstGeom>
          <a:noFill/>
          <a:ln>
            <a:noFill/>
          </a:ln>
        </p:spPr>
        <p:txBody>
          <a:bodyPr anchorCtr="0" anchor="t" bIns="91425" lIns="91425" spcFirstLastPara="1" rIns="91425" wrap="square" tIns="91425">
            <a:noAutofit/>
          </a:bodyPr>
          <a:lstStyle/>
          <a:p>
            <a:pPr indent="-133350" lvl="0" marL="273050" marR="0" rtl="0" algn="l">
              <a:lnSpc>
                <a:spcPct val="100000"/>
              </a:lnSpc>
              <a:spcBef>
                <a:spcPts val="0"/>
              </a:spcBef>
              <a:spcAft>
                <a:spcPts val="0"/>
              </a:spcAft>
              <a:buClr>
                <a:schemeClr val="accent1"/>
              </a:buClr>
              <a:buSzPts val="65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p:txBody>
      </p:sp>
      <p:sp>
        <p:nvSpPr>
          <p:cNvPr descr="Hank explains the extremely complex series of reactions whereby plants feed themselves on sunlight, carbon dioxide and water, and also create some by products we're pretty fond of as well.  Crash Course Biology is now available on DVD! http://dftba.com/product/1av/CrashCourse-Biology-The-Complete-Series-DVD-Set  Like CrashCourse on Facebook: http://www.facebook.com/YouTubeCrashCourse Follow CrashCourse on Twitter: http://www.twitter.com/TheCrashCourse  This video uses sounds from Freesound.org, a list of which can be found, along with the CITATIONS for this episode, in the Google document here: http://dft.ba/-29ai  Table of Contents: 1) Water 1:16 2) Carbon Dioxide 1:32 3) Sunlight/Photons 1:43 4) Chloroplasts 1:57 5) Light Reaction/Light-Dependent 2:42 a. Photosystem II 3:33 b. Cytochrome Complex 5:54 c. ATP Synthase 6:16 d. Photosystem I 7:06 6) Dark Reactions/Light-Independent 7:55 a. Phase 1 - Carbon Fixation 8:50 b. Phase 2 - Reduction 11:31 c. Phase 3 - Regeneration 12:02  tags: photosynthesis, biology, science, crashcourse, plants, light, calvin cycle, respiration, water, carbon dioxide, sunlight, xylem, time lapse, stomata, chlorophyll, photon, plastid, chloroplast, oxygen, thylakoid, grana, lumen, stroma, chemistry, fusion, photoexcitation, photosystem II, electron transport chain, protein, cytochrome complex, carbon fixation, rubisco, phosphoglycolate, reduction, regeneration, glyceraldehyde 3-phosphate, G3P, glucose, cellulose, starch, life Support CrashCourse on Subbable: http://subbable.com/crashcourse" id="240" name="Google Shape;240;p26" title="Photosynthesis: Crash Course Biology #8">
            <a:hlinkClick r:id="rId3"/>
          </p:cNvPr>
          <p:cNvSpPr/>
          <p:nvPr/>
        </p:nvSpPr>
        <p:spPr>
          <a:xfrm>
            <a:off x="1205675" y="1313825"/>
            <a:ext cx="6820723" cy="5115549"/>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2"/>
          <p:cNvSpPr txBox="1"/>
          <p:nvPr>
            <p:ph type="title"/>
          </p:nvPr>
        </p:nvSpPr>
        <p:spPr>
          <a:xfrm>
            <a:off x="457200" y="-381000"/>
            <a:ext cx="8229600" cy="1143000"/>
          </a:xfrm>
          <a:prstGeom prst="rect">
            <a:avLst/>
          </a:prstGeom>
          <a:noFill/>
          <a:ln>
            <a:noFill/>
          </a:ln>
        </p:spPr>
        <p:txBody>
          <a:bodyPr anchorCtr="0" anchor="b" bIns="91425" lIns="91425" spcFirstLastPara="1" rIns="91425" wrap="square" tIns="45700">
            <a:noAutofit/>
          </a:bodyPr>
          <a:lstStyle/>
          <a:p>
            <a:pPr indent="0" lvl="0" marL="0" marR="0" rtl="0" algn="l">
              <a:lnSpc>
                <a:spcPct val="100000"/>
              </a:lnSpc>
              <a:spcBef>
                <a:spcPts val="0"/>
              </a:spcBef>
              <a:spcAft>
                <a:spcPts val="0"/>
              </a:spcAft>
              <a:buClr>
                <a:schemeClr val="dk2"/>
              </a:buClr>
              <a:buSzPts val="1000"/>
              <a:buFont typeface="Source Sans Pro"/>
              <a:buNone/>
            </a:pPr>
            <a:r>
              <a:rPr b="1" i="0" lang="en-US" sz="4000" u="none" cap="none" strike="noStrike">
                <a:solidFill>
                  <a:schemeClr val="dk2"/>
                </a:solidFill>
                <a:latin typeface="Source Sans Pro"/>
                <a:ea typeface="Source Sans Pro"/>
                <a:cs typeface="Source Sans Pro"/>
                <a:sym typeface="Source Sans Pro"/>
              </a:rPr>
              <a:t>Photosynthesis</a:t>
            </a:r>
            <a:endParaRPr/>
          </a:p>
        </p:txBody>
      </p:sp>
      <p:sp>
        <p:nvSpPr>
          <p:cNvPr id="92" name="Google Shape;92;p12"/>
          <p:cNvSpPr txBox="1"/>
          <p:nvPr>
            <p:ph idx="1" type="body"/>
          </p:nvPr>
        </p:nvSpPr>
        <p:spPr>
          <a:xfrm>
            <a:off x="0" y="762000"/>
            <a:ext cx="9144000" cy="1676399"/>
          </a:xfrm>
          <a:prstGeom prst="rect">
            <a:avLst/>
          </a:prstGeom>
          <a:noFill/>
          <a:ln>
            <a:noFill/>
          </a:ln>
        </p:spPr>
        <p:txBody>
          <a:bodyPr anchorCtr="0" anchor="t" bIns="45700" lIns="91425" spcFirstLastPara="1" rIns="91425" wrap="square" tIns="45700">
            <a:noAutofit/>
          </a:bodyPr>
          <a:lstStyle/>
          <a:p>
            <a:pPr indent="-465137" lvl="0" marL="465137" marR="0" rtl="0" algn="l">
              <a:lnSpc>
                <a:spcPct val="100000"/>
              </a:lnSpc>
              <a:spcBef>
                <a:spcPts val="0"/>
              </a:spcBef>
              <a:spcAft>
                <a:spcPts val="0"/>
              </a:spcAft>
              <a:buClr>
                <a:schemeClr val="accent1"/>
              </a:buClr>
              <a:buSzPts val="2380"/>
              <a:buFont typeface="Source Sans Pro"/>
              <a:buAutoNum type="arabicPeriod"/>
            </a:pPr>
            <a:r>
              <a:rPr b="1" i="0" lang="en-US" sz="2800" u="none" cap="none" strike="noStrike">
                <a:solidFill>
                  <a:schemeClr val="dk1"/>
                </a:solidFill>
                <a:latin typeface="Libre Baskerville"/>
                <a:ea typeface="Libre Baskerville"/>
                <a:cs typeface="Libre Baskerville"/>
                <a:sym typeface="Libre Baskerville"/>
              </a:rPr>
              <a:t>Definition – </a:t>
            </a:r>
            <a:endParaRPr/>
          </a:p>
          <a:p>
            <a:pPr indent="-465137" lvl="0" marL="465137" marR="0" rtl="0" algn="l">
              <a:lnSpc>
                <a:spcPct val="100000"/>
              </a:lnSpc>
              <a:spcBef>
                <a:spcPts val="500"/>
              </a:spcBef>
              <a:spcAft>
                <a:spcPts val="0"/>
              </a:spcAft>
              <a:buClr>
                <a:schemeClr val="accent1"/>
              </a:buClr>
              <a:buSzPts val="300"/>
              <a:buFont typeface="Source Sans Pro"/>
              <a:buNone/>
            </a:pPr>
            <a:r>
              <a:t/>
            </a:r>
            <a:endParaRPr b="0" i="0" sz="1200" u="none" cap="none" strike="noStrike">
              <a:solidFill>
                <a:schemeClr val="dk1"/>
              </a:solidFill>
              <a:latin typeface="Libre Baskerville"/>
              <a:ea typeface="Libre Baskerville"/>
              <a:cs typeface="Libre Baskerville"/>
              <a:sym typeface="Libre Baskerville"/>
            </a:endParaRPr>
          </a:p>
          <a:p>
            <a:pPr indent="-465137" lvl="0" marL="465137" marR="0" rtl="0" algn="l">
              <a:lnSpc>
                <a:spcPct val="100000"/>
              </a:lnSpc>
              <a:spcBef>
                <a:spcPts val="500"/>
              </a:spcBef>
              <a:spcAft>
                <a:spcPts val="0"/>
              </a:spcAft>
              <a:buClr>
                <a:schemeClr val="accent1"/>
              </a:buClr>
              <a:buSzPts val="1700"/>
              <a:buFont typeface="Source Sans Pro"/>
              <a:buAutoNum type="arabicPeriod"/>
            </a:pPr>
            <a:r>
              <a:rPr b="1" i="0" lang="en-US" sz="2000" u="none" cap="none" strike="noStrike">
                <a:solidFill>
                  <a:schemeClr val="dk1"/>
                </a:solidFill>
                <a:latin typeface="Libre Baskerville"/>
                <a:ea typeface="Libre Baskerville"/>
                <a:cs typeface="Libre Baskerville"/>
                <a:sym typeface="Libre Baskerville"/>
              </a:rPr>
              <a:t>Equation –</a:t>
            </a:r>
            <a:br>
              <a:rPr b="1" i="0" lang="en-US" sz="2000" u="none" cap="none" strike="noStrike">
                <a:solidFill>
                  <a:schemeClr val="dk1"/>
                </a:solidFill>
                <a:latin typeface="Libre Baskerville"/>
                <a:ea typeface="Libre Baskerville"/>
                <a:cs typeface="Libre Baskerville"/>
                <a:sym typeface="Libre Baskerville"/>
              </a:rPr>
            </a:br>
            <a:r>
              <a:rPr b="1" i="0" lang="en-US" sz="2000" u="none" cap="none" strike="noStrike">
                <a:solidFill>
                  <a:schemeClr val="dk1"/>
                </a:solidFill>
                <a:latin typeface="Libre Baskerville"/>
                <a:ea typeface="Libre Baskerville"/>
                <a:cs typeface="Libre Baskerville"/>
                <a:sym typeface="Libre Baskerville"/>
              </a:rPr>
              <a:t>         (carbon dioxide) (water)		              (glucose)     (oxygen)</a:t>
            </a:r>
            <a:endParaRPr/>
          </a:p>
          <a:p>
            <a:pPr indent="-273050" lvl="0" marL="273050" marR="0" rtl="0" algn="l">
              <a:lnSpc>
                <a:spcPct val="100000"/>
              </a:lnSpc>
              <a:spcBef>
                <a:spcPts val="575"/>
              </a:spcBef>
              <a:spcAft>
                <a:spcPts val="0"/>
              </a:spcAft>
              <a:buClr>
                <a:schemeClr val="accent1"/>
              </a:buClr>
              <a:buSzPts val="500"/>
              <a:buFont typeface="Noto Sans Symbols"/>
              <a:buNone/>
            </a:pPr>
            <a:r>
              <a:t/>
            </a:r>
            <a:endParaRPr b="0" i="0" sz="2000" u="none" cap="none" strike="noStrike">
              <a:solidFill>
                <a:schemeClr val="dk1"/>
              </a:solidFill>
              <a:latin typeface="Libre Baskerville"/>
              <a:ea typeface="Libre Baskerville"/>
              <a:cs typeface="Libre Baskerville"/>
              <a:sym typeface="Libre Baskerville"/>
            </a:endParaRPr>
          </a:p>
        </p:txBody>
      </p:sp>
      <p:cxnSp>
        <p:nvCxnSpPr>
          <p:cNvPr id="93" name="Google Shape;93;p12"/>
          <p:cNvCxnSpPr/>
          <p:nvPr/>
        </p:nvCxnSpPr>
        <p:spPr>
          <a:xfrm>
            <a:off x="5181600" y="1752600"/>
            <a:ext cx="1030286" cy="0"/>
          </a:xfrm>
          <a:prstGeom prst="straightConnector1">
            <a:avLst/>
          </a:prstGeom>
          <a:noFill/>
          <a:ln cap="flat" cmpd="sng" w="9525">
            <a:solidFill>
              <a:srgbClr val="000000"/>
            </a:solidFill>
            <a:prstDash val="solid"/>
            <a:miter lim="8000"/>
            <a:headEnd len="sm" w="sm" type="none"/>
            <a:tailEnd len="lg" w="lg" type="triangle"/>
          </a:ln>
        </p:spPr>
      </p:cxnSp>
      <p:pic>
        <p:nvPicPr>
          <p:cNvPr descr="G:\Biology\6 Cell Energy\Photosynthesis-Simple-Graphic.jpg" id="94" name="Google Shape;94;p12"/>
          <p:cNvPicPr preferRelativeResize="0"/>
          <p:nvPr>
            <p:ph idx="2" type="body"/>
          </p:nvPr>
        </p:nvPicPr>
        <p:blipFill rotWithShape="1">
          <a:blip r:embed="rId3">
            <a:alphaModFix/>
          </a:blip>
          <a:srcRect b="0" l="0" r="0" t="0"/>
          <a:stretch/>
        </p:blipFill>
        <p:spPr>
          <a:xfrm>
            <a:off x="1447800" y="2819400"/>
            <a:ext cx="6451600" cy="3849685"/>
          </a:xfrm>
          <a:prstGeom prst="rect">
            <a:avLst/>
          </a:prstGeom>
          <a:noFill/>
          <a:ln>
            <a:noFill/>
          </a:ln>
        </p:spPr>
      </p:pic>
      <p:sp>
        <p:nvSpPr>
          <p:cNvPr id="95" name="Google Shape;95;p12"/>
          <p:cNvSpPr txBox="1"/>
          <p:nvPr/>
        </p:nvSpPr>
        <p:spPr>
          <a:xfrm>
            <a:off x="2898875" y="762000"/>
            <a:ext cx="6476999" cy="83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CONVERTING SUN’S ENERGY INTO FOOD ENERGY (GLUCOSE)</a:t>
            </a:r>
            <a:endParaRPr/>
          </a:p>
        </p:txBody>
      </p:sp>
      <p:sp>
        <p:nvSpPr>
          <p:cNvPr id="96" name="Google Shape;96;p12"/>
          <p:cNvSpPr txBox="1"/>
          <p:nvPr/>
        </p:nvSpPr>
        <p:spPr>
          <a:xfrm>
            <a:off x="1818375" y="1451449"/>
            <a:ext cx="7239000" cy="461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none" cap="none" strike="noStrike">
                <a:solidFill>
                  <a:schemeClr val="dk1"/>
                </a:solidFill>
                <a:latin typeface="Arial"/>
                <a:ea typeface="Arial"/>
                <a:cs typeface="Arial"/>
                <a:sym typeface="Arial"/>
              </a:rPr>
              <a:t>CO</a:t>
            </a:r>
            <a:r>
              <a:rPr b="1" baseline="-25000" i="0" lang="en-US" sz="2400" u="none" cap="none" strike="noStrike">
                <a:solidFill>
                  <a:schemeClr val="dk1"/>
                </a:solidFill>
                <a:latin typeface="Arial"/>
                <a:ea typeface="Arial"/>
                <a:cs typeface="Arial"/>
                <a:sym typeface="Arial"/>
              </a:rPr>
              <a:t>2</a:t>
            </a:r>
            <a:r>
              <a:rPr b="1" i="0" lang="en-US" sz="2400" u="none" cap="none" strike="noStrike">
                <a:solidFill>
                  <a:schemeClr val="dk1"/>
                </a:solidFill>
                <a:latin typeface="Arial"/>
                <a:ea typeface="Arial"/>
                <a:cs typeface="Arial"/>
                <a:sym typeface="Arial"/>
              </a:rPr>
              <a:t>    +   H</a:t>
            </a:r>
            <a:r>
              <a:rPr b="1" baseline="-25000" i="0" lang="en-US" sz="2400" u="none" cap="none" strike="noStrike">
                <a:solidFill>
                  <a:schemeClr val="dk1"/>
                </a:solidFill>
                <a:latin typeface="Arial"/>
                <a:ea typeface="Arial"/>
                <a:cs typeface="Arial"/>
                <a:sym typeface="Arial"/>
              </a:rPr>
              <a:t>2</a:t>
            </a:r>
            <a:r>
              <a:rPr b="1" i="0" lang="en-US" sz="2400" u="none" cap="none" strike="noStrike">
                <a:solidFill>
                  <a:schemeClr val="dk1"/>
                </a:solidFill>
                <a:latin typeface="Arial"/>
                <a:ea typeface="Arial"/>
                <a:cs typeface="Arial"/>
                <a:sym typeface="Arial"/>
              </a:rPr>
              <a:t>0  + LIGHT               C</a:t>
            </a:r>
            <a:r>
              <a:rPr b="1" baseline="-25000" i="0" lang="en-US" sz="2400" u="none" cap="none" strike="noStrike">
                <a:solidFill>
                  <a:schemeClr val="dk1"/>
                </a:solidFill>
                <a:latin typeface="Arial"/>
                <a:ea typeface="Arial"/>
                <a:cs typeface="Arial"/>
                <a:sym typeface="Arial"/>
              </a:rPr>
              <a:t>6</a:t>
            </a:r>
            <a:r>
              <a:rPr b="1" i="0" lang="en-US" sz="2400" u="none" cap="none" strike="noStrike">
                <a:solidFill>
                  <a:schemeClr val="dk1"/>
                </a:solidFill>
                <a:latin typeface="Arial"/>
                <a:ea typeface="Arial"/>
                <a:cs typeface="Arial"/>
                <a:sym typeface="Arial"/>
              </a:rPr>
              <a:t>H</a:t>
            </a:r>
            <a:r>
              <a:rPr b="1" baseline="-25000" i="0" lang="en-US" sz="2400" u="none" cap="none" strike="noStrike">
                <a:solidFill>
                  <a:schemeClr val="dk1"/>
                </a:solidFill>
                <a:latin typeface="Arial"/>
                <a:ea typeface="Arial"/>
                <a:cs typeface="Arial"/>
                <a:sym typeface="Arial"/>
              </a:rPr>
              <a:t>12</a:t>
            </a:r>
            <a:r>
              <a:rPr b="1" i="0" lang="en-US" sz="2400" u="none" cap="none" strike="noStrike">
                <a:solidFill>
                  <a:schemeClr val="dk1"/>
                </a:solidFill>
                <a:latin typeface="Arial"/>
                <a:ea typeface="Arial"/>
                <a:cs typeface="Arial"/>
                <a:sym typeface="Arial"/>
              </a:rPr>
              <a:t>O</a:t>
            </a:r>
            <a:r>
              <a:rPr b="1" baseline="-25000" i="0" lang="en-US" sz="2400" u="none" cap="none" strike="noStrike">
                <a:solidFill>
                  <a:schemeClr val="dk1"/>
                </a:solidFill>
                <a:latin typeface="Arial"/>
                <a:ea typeface="Arial"/>
                <a:cs typeface="Arial"/>
                <a:sym typeface="Arial"/>
              </a:rPr>
              <a:t>6</a:t>
            </a:r>
            <a:r>
              <a:rPr b="1" i="0" lang="en-US" sz="2400" u="none" cap="none" strike="noStrike">
                <a:solidFill>
                  <a:schemeClr val="dk1"/>
                </a:solidFill>
                <a:latin typeface="Arial"/>
                <a:ea typeface="Arial"/>
                <a:cs typeface="Arial"/>
                <a:sym typeface="Arial"/>
              </a:rPr>
              <a:t>  + O</a:t>
            </a:r>
            <a:r>
              <a:rPr b="1" baseline="-25000" i="0" lang="en-US" sz="2400" u="none" cap="none" strike="noStrike">
                <a:solidFill>
                  <a:schemeClr val="dk1"/>
                </a:solidFill>
                <a:latin typeface="Arial"/>
                <a:ea typeface="Arial"/>
                <a:cs typeface="Arial"/>
                <a:sym typeface="Arial"/>
              </a:rPr>
              <a:t>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500"/>
                                        <p:tgtEl>
                                          <p:spTgt spid="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p:tgtEl>
                                          <p:spTgt spid="9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3"/>
          <p:cNvSpPr txBox="1"/>
          <p:nvPr>
            <p:ph idx="1" type="body"/>
          </p:nvPr>
        </p:nvSpPr>
        <p:spPr>
          <a:xfrm>
            <a:off x="533400" y="533400"/>
            <a:ext cx="8381999" cy="3505200"/>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650"/>
              <a:buFont typeface="Noto Sans Symbols"/>
              <a:buNone/>
            </a:pPr>
            <a:r>
              <a:rPr b="1" i="0" lang="en-US" sz="2600" u="none" cap="none" strike="noStrike">
                <a:solidFill>
                  <a:schemeClr val="dk1"/>
                </a:solidFill>
                <a:latin typeface="Libre Baskerville"/>
                <a:ea typeface="Libre Baskerville"/>
                <a:cs typeface="Libre Baskerville"/>
                <a:sym typeface="Libre Baskerville"/>
              </a:rPr>
              <a:t>3. Location</a:t>
            </a:r>
            <a:r>
              <a:rPr b="0" i="0" lang="en-US" sz="2600" u="none" cap="none" strike="noStrike">
                <a:solidFill>
                  <a:schemeClr val="dk1"/>
                </a:solidFill>
                <a:latin typeface="Libre Baskerville"/>
                <a:ea typeface="Libre Baskerville"/>
                <a:cs typeface="Libre Baskerville"/>
                <a:sym typeface="Libre Baskerville"/>
              </a:rPr>
              <a:t> -</a:t>
            </a:r>
            <a:endParaRPr/>
          </a:p>
          <a:p>
            <a:pPr indent="-273050" lvl="0" marL="273050" marR="0" rtl="0" algn="l">
              <a:lnSpc>
                <a:spcPct val="100000"/>
              </a:lnSpc>
              <a:spcBef>
                <a:spcPts val="500"/>
              </a:spcBef>
              <a:spcAft>
                <a:spcPts val="0"/>
              </a:spcAft>
              <a:buClr>
                <a:schemeClr val="accent1"/>
              </a:buClr>
              <a:buSzPts val="65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a:p>
            <a:pPr indent="-230187" lvl="1" marL="547687" marR="0" rtl="0" algn="l">
              <a:lnSpc>
                <a:spcPct val="100000"/>
              </a:lnSpc>
              <a:spcBef>
                <a:spcPts val="300"/>
              </a:spcBef>
              <a:spcAft>
                <a:spcPts val="0"/>
              </a:spcAft>
              <a:buClr>
                <a:schemeClr val="accent2"/>
              </a:buClr>
              <a:buSzPts val="2040"/>
              <a:buFont typeface="Noto Sans Symbols"/>
              <a:buChar char="●"/>
            </a:pPr>
            <a:r>
              <a:rPr b="0" i="0" lang="en-US" sz="2400" u="none" cap="none" strike="noStrike">
                <a:solidFill>
                  <a:schemeClr val="dk1"/>
                </a:solidFill>
                <a:latin typeface="Libre Baskerville"/>
                <a:ea typeface="Libre Baskerville"/>
                <a:cs typeface="Libre Baskerville"/>
                <a:sym typeface="Libre Baskerville"/>
              </a:rPr>
              <a:t>How do plants absorb light? </a:t>
            </a:r>
            <a:endParaRPr/>
          </a:p>
          <a:p>
            <a:pPr indent="-273050" lvl="0" marL="273050" marR="0" rtl="0" algn="l">
              <a:lnSpc>
                <a:spcPct val="100000"/>
              </a:lnSpc>
              <a:spcBef>
                <a:spcPts val="500"/>
              </a:spcBef>
              <a:spcAft>
                <a:spcPts val="0"/>
              </a:spcAft>
              <a:buClr>
                <a:schemeClr val="accent1"/>
              </a:buClr>
              <a:buSzPts val="650"/>
              <a:buFont typeface="Noto Sans Symbols"/>
              <a:buNone/>
            </a:pPr>
            <a:r>
              <a:rPr b="0" i="0" lang="en-US" sz="2600" u="none" cap="none" strike="noStrike">
                <a:solidFill>
                  <a:schemeClr val="dk1"/>
                </a:solidFill>
                <a:latin typeface="Libre Baskerville"/>
                <a:ea typeface="Libre Baskerville"/>
                <a:cs typeface="Libre Baskerville"/>
                <a:sym typeface="Libre Baskerville"/>
              </a:rPr>
              <a:t> </a:t>
            </a:r>
            <a:endParaRPr/>
          </a:p>
          <a:p>
            <a:pPr indent="-273050" lvl="0" marL="273050" marR="0" rtl="0" algn="l">
              <a:lnSpc>
                <a:spcPct val="100000"/>
              </a:lnSpc>
              <a:spcBef>
                <a:spcPts val="500"/>
              </a:spcBef>
              <a:spcAft>
                <a:spcPts val="0"/>
              </a:spcAft>
              <a:buClr>
                <a:schemeClr val="accent1"/>
              </a:buClr>
              <a:buSzPts val="650"/>
              <a:buFont typeface="Noto Sans Symbols"/>
              <a:buNone/>
            </a:pPr>
            <a:r>
              <a:rPr b="1" i="0" lang="en-US" sz="2600" u="none" cap="none" strike="noStrike">
                <a:solidFill>
                  <a:schemeClr val="dk1"/>
                </a:solidFill>
                <a:latin typeface="Libre Baskerville"/>
                <a:ea typeface="Libre Baskerville"/>
                <a:cs typeface="Libre Baskerville"/>
                <a:sym typeface="Libre Baskerville"/>
              </a:rPr>
              <a:t>         Pigments</a:t>
            </a:r>
            <a:r>
              <a:rPr b="0" i="0" lang="en-US" sz="2600" u="none" cap="none" strike="noStrike">
                <a:solidFill>
                  <a:schemeClr val="dk1"/>
                </a:solidFill>
                <a:latin typeface="Libre Baskerville"/>
                <a:ea typeface="Libre Baskerville"/>
                <a:cs typeface="Libre Baskerville"/>
                <a:sym typeface="Libre Baskerville"/>
              </a:rPr>
              <a:t> – primary plant pigment is</a:t>
            </a:r>
            <a:endParaRPr/>
          </a:p>
          <a:p>
            <a:pPr indent="-273050" lvl="0" marL="273050" marR="0" rtl="0" algn="l">
              <a:lnSpc>
                <a:spcPct val="100000"/>
              </a:lnSpc>
              <a:spcBef>
                <a:spcPts val="500"/>
              </a:spcBef>
              <a:spcAft>
                <a:spcPts val="0"/>
              </a:spcAft>
              <a:buClr>
                <a:schemeClr val="accent1"/>
              </a:buClr>
              <a:buSzPts val="650"/>
              <a:buFont typeface="Noto Sans Symbols"/>
              <a:buNone/>
            </a:pPr>
            <a:r>
              <a:t/>
            </a:r>
            <a:endParaRPr b="1" i="0" sz="26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00"/>
              </a:spcBef>
              <a:spcAft>
                <a:spcPts val="0"/>
              </a:spcAft>
              <a:buClr>
                <a:schemeClr val="accent1"/>
              </a:buClr>
              <a:buSzPts val="650"/>
              <a:buFont typeface="Noto Sans Symbols"/>
              <a:buNone/>
            </a:pPr>
            <a:r>
              <a:rPr b="1" i="0" lang="en-US" sz="2600" u="none" cap="none" strike="noStrike">
                <a:solidFill>
                  <a:schemeClr val="dk1"/>
                </a:solidFill>
                <a:latin typeface="Libre Baskerville"/>
                <a:ea typeface="Libre Baskerville"/>
                <a:cs typeface="Libre Baskerville"/>
                <a:sym typeface="Libre Baskerville"/>
              </a:rPr>
              <a:t>Chloroplast Structure:</a:t>
            </a:r>
            <a:endParaRPr/>
          </a:p>
          <a:p>
            <a:pPr indent="-273050" lvl="0" marL="273050" marR="0" rtl="0" algn="l">
              <a:lnSpc>
                <a:spcPct val="100000"/>
              </a:lnSpc>
              <a:spcBef>
                <a:spcPts val="500"/>
              </a:spcBef>
              <a:spcAft>
                <a:spcPts val="0"/>
              </a:spcAft>
              <a:buClr>
                <a:schemeClr val="accent1"/>
              </a:buClr>
              <a:buSzPts val="650"/>
              <a:buFont typeface="Noto Sans Symbols"/>
              <a:buNone/>
            </a:pPr>
            <a:r>
              <a:rPr b="1" i="0" lang="en-US" sz="2600" u="none" cap="none" strike="noStrike">
                <a:solidFill>
                  <a:schemeClr val="dk1"/>
                </a:solidFill>
                <a:latin typeface="Libre Baskerville"/>
                <a:ea typeface="Libre Baskerville"/>
                <a:cs typeface="Libre Baskerville"/>
                <a:sym typeface="Libre Baskerville"/>
              </a:rPr>
              <a:t> </a:t>
            </a:r>
            <a:endParaRPr/>
          </a:p>
          <a:p>
            <a:pPr indent="-273050" lvl="0" marL="273050" marR="0" rtl="0" algn="l">
              <a:lnSpc>
                <a:spcPct val="100000"/>
              </a:lnSpc>
              <a:spcBef>
                <a:spcPts val="575"/>
              </a:spcBef>
              <a:spcAft>
                <a:spcPts val="0"/>
              </a:spcAft>
              <a:buClr>
                <a:schemeClr val="accent1"/>
              </a:buClr>
              <a:buSzPts val="65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p:txBody>
      </p:sp>
      <p:sp>
        <p:nvSpPr>
          <p:cNvPr id="102" name="Google Shape;102;p13"/>
          <p:cNvSpPr txBox="1"/>
          <p:nvPr/>
        </p:nvSpPr>
        <p:spPr>
          <a:xfrm>
            <a:off x="2743200" y="533400"/>
            <a:ext cx="3124199" cy="461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CHLOROPLAST</a:t>
            </a:r>
            <a:endParaRPr/>
          </a:p>
        </p:txBody>
      </p:sp>
      <p:sp>
        <p:nvSpPr>
          <p:cNvPr id="103" name="Google Shape;103;p13"/>
          <p:cNvSpPr txBox="1"/>
          <p:nvPr/>
        </p:nvSpPr>
        <p:spPr>
          <a:xfrm>
            <a:off x="5613400" y="2759860"/>
            <a:ext cx="3124199" cy="461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CHLOROPHYLL</a:t>
            </a:r>
            <a:endParaRPr/>
          </a:p>
        </p:txBody>
      </p:sp>
      <p:pic>
        <p:nvPicPr>
          <p:cNvPr id="104" name="Google Shape;104;p13"/>
          <p:cNvPicPr preferRelativeResize="0"/>
          <p:nvPr/>
        </p:nvPicPr>
        <p:blipFill rotWithShape="1">
          <a:blip r:embed="rId3">
            <a:alphaModFix/>
          </a:blip>
          <a:srcRect b="0" l="0" r="0" t="0"/>
          <a:stretch/>
        </p:blipFill>
        <p:spPr>
          <a:xfrm>
            <a:off x="2590800" y="3810000"/>
            <a:ext cx="3181349" cy="1123950"/>
          </a:xfrm>
          <a:prstGeom prst="rect">
            <a:avLst/>
          </a:prstGeom>
          <a:noFill/>
          <a:ln>
            <a:noFill/>
          </a:ln>
        </p:spPr>
      </p:pic>
      <p:sp>
        <p:nvSpPr>
          <p:cNvPr id="105" name="Google Shape;105;p13"/>
          <p:cNvSpPr txBox="1"/>
          <p:nvPr/>
        </p:nvSpPr>
        <p:spPr>
          <a:xfrm>
            <a:off x="228600" y="5257800"/>
            <a:ext cx="8610599" cy="12001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Notice the stacks inside of the chloroplast.  These stacks absorb sunlight.  This arrangement increases the amount of                                              to absorb as much sunlight as possible.</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 name="Google Shape;106;p13"/>
          <p:cNvSpPr txBox="1"/>
          <p:nvPr/>
        </p:nvSpPr>
        <p:spPr>
          <a:xfrm>
            <a:off x="4114800" y="5481637"/>
            <a:ext cx="3124199"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SURFACE   AREA</a:t>
            </a:r>
            <a:endParaRPr/>
          </a:p>
        </p:txBody>
      </p:sp>
      <p:pic>
        <p:nvPicPr>
          <p:cNvPr descr="G:\Biology\6 Cell Energy\moss chloroplasts.jpg" id="107" name="Google Shape;107;p13"/>
          <p:cNvPicPr preferRelativeResize="0"/>
          <p:nvPr/>
        </p:nvPicPr>
        <p:blipFill rotWithShape="1">
          <a:blip r:embed="rId4">
            <a:alphaModFix/>
          </a:blip>
          <a:srcRect b="0" l="0" r="0" t="0"/>
          <a:stretch/>
        </p:blipFill>
        <p:spPr>
          <a:xfrm>
            <a:off x="6248400" y="304800"/>
            <a:ext cx="2489199" cy="1866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500"/>
                                        <p:tgtEl>
                                          <p:spTgt spid="1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500"/>
                                        <p:tgtEl>
                                          <p:spTgt spid="10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500"/>
                                        <p:tgtEl>
                                          <p:spTgt spid="10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descr="G:\Biology\6 Cell Energy\javaphotosynthesisfigure1.jpg" id="112" name="Google Shape;112;p14"/>
          <p:cNvPicPr preferRelativeResize="0"/>
          <p:nvPr/>
        </p:nvPicPr>
        <p:blipFill rotWithShape="1">
          <a:blip r:embed="rId3">
            <a:alphaModFix/>
          </a:blip>
          <a:srcRect b="0" l="0" r="0" t="0"/>
          <a:stretch/>
        </p:blipFill>
        <p:spPr>
          <a:xfrm>
            <a:off x="1905000" y="762000"/>
            <a:ext cx="5257799" cy="55133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5"/>
          <p:cNvSpPr txBox="1"/>
          <p:nvPr>
            <p:ph type="title"/>
          </p:nvPr>
        </p:nvSpPr>
        <p:spPr>
          <a:xfrm>
            <a:off x="914400" y="-228600"/>
            <a:ext cx="7772400" cy="1143000"/>
          </a:xfrm>
          <a:prstGeom prst="rect">
            <a:avLst/>
          </a:prstGeom>
          <a:noFill/>
          <a:ln>
            <a:noFill/>
          </a:ln>
        </p:spPr>
        <p:txBody>
          <a:bodyPr anchorCtr="0" anchor="b" bIns="91425" lIns="91425" spcFirstLastPara="1" rIns="91425" wrap="square" tIns="45700">
            <a:noAutofit/>
          </a:bodyPr>
          <a:lstStyle/>
          <a:p>
            <a:pPr indent="0" lvl="0" marL="0" marR="0" rtl="0" algn="l">
              <a:lnSpc>
                <a:spcPct val="100000"/>
              </a:lnSpc>
              <a:spcBef>
                <a:spcPts val="0"/>
              </a:spcBef>
              <a:spcAft>
                <a:spcPts val="0"/>
              </a:spcAft>
              <a:buClr>
                <a:schemeClr val="dk2"/>
              </a:buClr>
              <a:buSzPts val="1000"/>
              <a:buFont typeface="Source Sans Pro"/>
              <a:buNone/>
            </a:pPr>
            <a:r>
              <a:rPr b="0" i="0" lang="en-US" sz="4000" u="none" cap="none" strike="noStrike">
                <a:solidFill>
                  <a:schemeClr val="dk2"/>
                </a:solidFill>
                <a:latin typeface="Source Sans Pro"/>
                <a:ea typeface="Source Sans Pro"/>
                <a:cs typeface="Source Sans Pro"/>
                <a:sym typeface="Source Sans Pro"/>
              </a:rPr>
              <a:t>Photosynthesis</a:t>
            </a:r>
            <a:endParaRPr/>
          </a:p>
        </p:txBody>
      </p:sp>
      <p:sp>
        <p:nvSpPr>
          <p:cNvPr id="118" name="Google Shape;118;p15"/>
          <p:cNvSpPr txBox="1"/>
          <p:nvPr>
            <p:ph idx="1" type="body"/>
          </p:nvPr>
        </p:nvSpPr>
        <p:spPr>
          <a:xfrm>
            <a:off x="228600" y="685800"/>
            <a:ext cx="8153398" cy="2743199"/>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chemeClr val="accent1"/>
              </a:buClr>
              <a:buSzPts val="700"/>
              <a:buFont typeface="Noto Sans Symbols"/>
              <a:buNone/>
            </a:pPr>
            <a:r>
              <a:t/>
            </a:r>
            <a:endParaRPr b="1" i="0" sz="2800" u="none" cap="none" strike="noStrike">
              <a:solidFill>
                <a:schemeClr val="dk1"/>
              </a:solidFill>
              <a:latin typeface="Libre Baskerville"/>
              <a:ea typeface="Libre Baskerville"/>
              <a:cs typeface="Libre Baskerville"/>
              <a:sym typeface="Libre Baskerville"/>
            </a:endParaRPr>
          </a:p>
          <a:p>
            <a:pPr indent="-457200" lvl="0" marL="457200" marR="0" rtl="0" algn="l">
              <a:lnSpc>
                <a:spcPct val="100000"/>
              </a:lnSpc>
              <a:spcBef>
                <a:spcPts val="500"/>
              </a:spcBef>
              <a:spcAft>
                <a:spcPts val="0"/>
              </a:spcAft>
              <a:buClr>
                <a:schemeClr val="accent1"/>
              </a:buClr>
              <a:buSzPts val="2380"/>
              <a:buFont typeface="Source Sans Pro"/>
              <a:buAutoNum type="arabicPeriod" startAt="4"/>
            </a:pPr>
            <a:r>
              <a:rPr b="1" i="0" lang="en-US" sz="2800" u="none" cap="none" strike="noStrike">
                <a:solidFill>
                  <a:schemeClr val="dk1"/>
                </a:solidFill>
                <a:latin typeface="Libre Baskerville"/>
                <a:ea typeface="Libre Baskerville"/>
                <a:cs typeface="Libre Baskerville"/>
                <a:sym typeface="Libre Baskerville"/>
              </a:rPr>
              <a:t>Factors Affecting Photosynthesis</a:t>
            </a:r>
            <a:endParaRPr/>
          </a:p>
          <a:p>
            <a:pPr indent="-457200" lvl="0" marL="457200" marR="0" rtl="0" algn="l">
              <a:lnSpc>
                <a:spcPct val="100000"/>
              </a:lnSpc>
              <a:spcBef>
                <a:spcPts val="500"/>
              </a:spcBef>
              <a:spcAft>
                <a:spcPts val="0"/>
              </a:spcAft>
              <a:buClr>
                <a:schemeClr val="accent1"/>
              </a:buClr>
              <a:buSzPts val="700"/>
              <a:buFont typeface="Noto Sans Symbols"/>
              <a:buNone/>
            </a:pPr>
            <a:r>
              <a:rPr b="0" i="0" lang="en-US" sz="2800" u="none" cap="none" strike="noStrike">
                <a:solidFill>
                  <a:schemeClr val="dk1"/>
                </a:solidFill>
                <a:latin typeface="Libre Baskerville"/>
                <a:ea typeface="Libre Baskerville"/>
                <a:cs typeface="Libre Baskerville"/>
                <a:sym typeface="Libre Baskerville"/>
              </a:rPr>
              <a:t>	a.  </a:t>
            </a:r>
            <a:r>
              <a:rPr b="1" i="0" lang="en-US" sz="2800" u="sng" cap="none" strike="noStrike">
                <a:solidFill>
                  <a:schemeClr val="dk1"/>
                </a:solidFill>
                <a:latin typeface="Libre Baskerville"/>
                <a:ea typeface="Libre Baskerville"/>
                <a:cs typeface="Libre Baskerville"/>
                <a:sym typeface="Libre Baskerville"/>
              </a:rPr>
              <a:t>amount of carbon dioxide</a:t>
            </a:r>
            <a:endParaRPr/>
          </a:p>
          <a:p>
            <a:pPr indent="-457200" lvl="0" marL="457200" marR="0" rtl="0" algn="l">
              <a:lnSpc>
                <a:spcPct val="100000"/>
              </a:lnSpc>
              <a:spcBef>
                <a:spcPts val="500"/>
              </a:spcBef>
              <a:spcAft>
                <a:spcPts val="0"/>
              </a:spcAft>
              <a:buClr>
                <a:schemeClr val="accent1"/>
              </a:buClr>
              <a:buSzPts val="700"/>
              <a:buFont typeface="Noto Sans Symbols"/>
              <a:buNone/>
            </a:pPr>
            <a:r>
              <a:rPr b="0" i="0" lang="en-US" sz="2800" u="none" cap="none" strike="noStrike">
                <a:solidFill>
                  <a:schemeClr val="dk1"/>
                </a:solidFill>
                <a:latin typeface="Libre Baskerville"/>
                <a:ea typeface="Libre Baskerville"/>
                <a:cs typeface="Libre Baskerville"/>
                <a:sym typeface="Libre Baskerville"/>
              </a:rPr>
              <a:t>	b.  </a:t>
            </a:r>
            <a:r>
              <a:rPr b="1" i="0" lang="en-US" sz="2800" u="sng" cap="none" strike="noStrike">
                <a:solidFill>
                  <a:schemeClr val="dk1"/>
                </a:solidFill>
                <a:latin typeface="Libre Baskerville"/>
                <a:ea typeface="Libre Baskerville"/>
                <a:cs typeface="Libre Baskerville"/>
                <a:sym typeface="Libre Baskerville"/>
              </a:rPr>
              <a:t>amount of water</a:t>
            </a:r>
            <a:endParaRPr/>
          </a:p>
          <a:p>
            <a:pPr indent="-457200" lvl="0" marL="457200" marR="0" rtl="0" algn="l">
              <a:lnSpc>
                <a:spcPct val="100000"/>
              </a:lnSpc>
              <a:spcBef>
                <a:spcPts val="500"/>
              </a:spcBef>
              <a:spcAft>
                <a:spcPts val="0"/>
              </a:spcAft>
              <a:buClr>
                <a:schemeClr val="accent1"/>
              </a:buClr>
              <a:buSzPts val="700"/>
              <a:buFont typeface="Noto Sans Symbols"/>
              <a:buNone/>
            </a:pPr>
            <a:r>
              <a:rPr b="0" i="0" lang="en-US" sz="2800" u="none" cap="none" strike="noStrike">
                <a:solidFill>
                  <a:schemeClr val="dk1"/>
                </a:solidFill>
                <a:latin typeface="Libre Baskerville"/>
                <a:ea typeface="Libre Baskerville"/>
                <a:cs typeface="Libre Baskerville"/>
                <a:sym typeface="Libre Baskerville"/>
              </a:rPr>
              <a:t>	c.  </a:t>
            </a:r>
            <a:r>
              <a:rPr b="1" i="0" lang="en-US" sz="2800" u="sng" cap="none" strike="noStrike">
                <a:solidFill>
                  <a:schemeClr val="dk1"/>
                </a:solidFill>
                <a:latin typeface="Libre Baskerville"/>
                <a:ea typeface="Libre Baskerville"/>
                <a:cs typeface="Libre Baskerville"/>
                <a:sym typeface="Libre Baskerville"/>
              </a:rPr>
              <a:t>amount of light</a:t>
            </a:r>
            <a:endParaRPr/>
          </a:p>
          <a:p>
            <a:pPr indent="-273050" lvl="0" marL="273050" marR="0" rtl="0" algn="l">
              <a:lnSpc>
                <a:spcPct val="100000"/>
              </a:lnSpc>
              <a:spcBef>
                <a:spcPts val="575"/>
              </a:spcBef>
              <a:spcAft>
                <a:spcPts val="0"/>
              </a:spcAft>
              <a:buClr>
                <a:schemeClr val="accent1"/>
              </a:buClr>
              <a:buSzPts val="700"/>
              <a:buFont typeface="Noto Sans Symbols"/>
              <a:buNone/>
            </a:pPr>
            <a:r>
              <a:t/>
            </a:r>
            <a:endParaRPr b="0" i="0" sz="2800" u="none" cap="none" strike="noStrike">
              <a:solidFill>
                <a:schemeClr val="dk1"/>
              </a:solidFill>
              <a:latin typeface="Libre Baskerville"/>
              <a:ea typeface="Libre Baskerville"/>
              <a:cs typeface="Libre Baskerville"/>
              <a:sym typeface="Libre Baskerville"/>
            </a:endParaRPr>
          </a:p>
        </p:txBody>
      </p:sp>
      <p:pic>
        <p:nvPicPr>
          <p:cNvPr descr="G:\Biology\6 Cell Energy\photosynthesis leaf animation.gif" id="119" name="Google Shape;119;p15"/>
          <p:cNvPicPr preferRelativeResize="0"/>
          <p:nvPr>
            <p:ph idx="2" type="body"/>
          </p:nvPr>
        </p:nvPicPr>
        <p:blipFill rotWithShape="1">
          <a:blip r:embed="rId3">
            <a:alphaModFix/>
          </a:blip>
          <a:srcRect b="0" l="0" r="0" t="0"/>
          <a:stretch/>
        </p:blipFill>
        <p:spPr>
          <a:xfrm>
            <a:off x="3330325" y="3341275"/>
            <a:ext cx="5486399" cy="3292499"/>
          </a:xfrm>
          <a:prstGeom prst="rect">
            <a:avLst/>
          </a:prstGeom>
          <a:noFill/>
          <a:ln>
            <a:noFill/>
          </a:ln>
        </p:spPr>
      </p:pic>
      <p:sp>
        <p:nvSpPr>
          <p:cNvPr id="120" name="Google Shape;120;p15"/>
          <p:cNvSpPr txBox="1"/>
          <p:nvPr/>
        </p:nvSpPr>
        <p:spPr>
          <a:xfrm>
            <a:off x="304800" y="4876800"/>
            <a:ext cx="2590800" cy="646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sng" cap="none" strike="noStrike">
                <a:solidFill>
                  <a:schemeClr val="hlink"/>
                </a:solidFill>
                <a:latin typeface="Arial"/>
                <a:ea typeface="Arial"/>
                <a:cs typeface="Arial"/>
                <a:sym typeface="Arial"/>
                <a:hlinkClick r:id="rId4"/>
              </a:rPr>
              <a:t>Photosynthesis Rap</a:t>
            </a:r>
            <a:endParaRPr/>
          </a:p>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chemeClr val="hlink"/>
              </a:solidFill>
              <a:latin typeface="Arial"/>
              <a:ea typeface="Arial"/>
              <a:cs typeface="Arial"/>
              <a:sym typeface="Arial"/>
              <a:hlinkClick r:id="rId5"/>
            </a:endParaRPr>
          </a:p>
        </p:txBody>
      </p:sp>
      <p:sp>
        <p:nvSpPr>
          <p:cNvPr id="121" name="Google Shape;121;p15"/>
          <p:cNvSpPr txBox="1"/>
          <p:nvPr/>
        </p:nvSpPr>
        <p:spPr>
          <a:xfrm>
            <a:off x="304800" y="5486400"/>
            <a:ext cx="1981199" cy="38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sng" cap="none" strike="noStrike">
                <a:solidFill>
                  <a:schemeClr val="hlink"/>
                </a:solidFill>
                <a:latin typeface="Arial"/>
                <a:ea typeface="Arial"/>
                <a:cs typeface="Arial"/>
                <a:sym typeface="Arial"/>
                <a:hlinkClick r:id="rId6"/>
              </a:rPr>
              <a:t>BrainPop CR Clip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6"/>
          <p:cNvSpPr txBox="1"/>
          <p:nvPr>
            <p:ph type="title"/>
          </p:nvPr>
        </p:nvSpPr>
        <p:spPr>
          <a:xfrm>
            <a:off x="722312" y="952500"/>
            <a:ext cx="7772400" cy="1362075"/>
          </a:xfrm>
          <a:prstGeom prst="rect">
            <a:avLst/>
          </a:prstGeom>
          <a:noFill/>
          <a:ln>
            <a:noFill/>
          </a:ln>
        </p:spPr>
        <p:txBody>
          <a:bodyPr anchorCtr="0" anchor="b" bIns="91425" lIns="91425" spcFirstLastPara="1" rIns="91425" wrap="square" tIns="45700">
            <a:noAutofit/>
          </a:bodyPr>
          <a:lstStyle/>
          <a:p>
            <a:pPr indent="0" lvl="0" marL="0" marR="0" rtl="0" algn="l">
              <a:lnSpc>
                <a:spcPct val="100000"/>
              </a:lnSpc>
              <a:spcBef>
                <a:spcPts val="0"/>
              </a:spcBef>
              <a:spcAft>
                <a:spcPts val="0"/>
              </a:spcAft>
              <a:buClr>
                <a:schemeClr val="dk2"/>
              </a:buClr>
              <a:buSzPts val="1000"/>
              <a:buFont typeface="Source Sans Pro"/>
              <a:buNone/>
            </a:pPr>
            <a:r>
              <a:rPr b="0" i="0" lang="en-US" sz="4000" u="none" cap="none" strike="noStrike">
                <a:solidFill>
                  <a:schemeClr val="dk2"/>
                </a:solidFill>
                <a:latin typeface="Source Sans Pro"/>
                <a:ea typeface="Source Sans Pro"/>
                <a:cs typeface="Source Sans Pro"/>
                <a:sym typeface="Source Sans Pro"/>
              </a:rPr>
              <a:t>Cellular Respiration</a:t>
            </a:r>
            <a:endParaRPr/>
          </a:p>
        </p:txBody>
      </p:sp>
      <p:pic>
        <p:nvPicPr>
          <p:cNvPr descr="C:\Documents and Settings\akirkwood\Local Settings\Temporary Internet Files\Content.IE5\YAUCM1IR\MP900442677[1].jpg" id="127" name="Google Shape;127;p16"/>
          <p:cNvPicPr preferRelativeResize="0"/>
          <p:nvPr/>
        </p:nvPicPr>
        <p:blipFill rotWithShape="1">
          <a:blip r:embed="rId3">
            <a:alphaModFix/>
          </a:blip>
          <a:srcRect b="0" l="0" r="0" t="0"/>
          <a:stretch/>
        </p:blipFill>
        <p:spPr>
          <a:xfrm>
            <a:off x="457200" y="2895600"/>
            <a:ext cx="2152649" cy="3238499"/>
          </a:xfrm>
          <a:prstGeom prst="rect">
            <a:avLst/>
          </a:prstGeom>
          <a:noFill/>
          <a:ln>
            <a:noFill/>
          </a:ln>
        </p:spPr>
      </p:pic>
      <p:pic>
        <p:nvPicPr>
          <p:cNvPr descr="C:\Documents and Settings\akirkwood\Local Settings\Temporary Internet Files\Content.IE5\6X22KOOB\MP900430714[1].jpg" id="128" name="Google Shape;128;p16"/>
          <p:cNvPicPr preferRelativeResize="0"/>
          <p:nvPr/>
        </p:nvPicPr>
        <p:blipFill rotWithShape="1">
          <a:blip r:embed="rId4">
            <a:alphaModFix/>
          </a:blip>
          <a:srcRect b="0" l="33542" r="0" t="18351"/>
          <a:stretch/>
        </p:blipFill>
        <p:spPr>
          <a:xfrm>
            <a:off x="6096000" y="3352800"/>
            <a:ext cx="2868610" cy="2373312"/>
          </a:xfrm>
          <a:prstGeom prst="rect">
            <a:avLst/>
          </a:prstGeom>
          <a:noFill/>
          <a:ln>
            <a:noFill/>
          </a:ln>
        </p:spPr>
      </p:pic>
      <p:pic>
        <p:nvPicPr>
          <p:cNvPr descr="C:\Documents and Settings\akirkwood\Local Settings\Temporary Internet Files\Content.IE5\YAUCM1IR\MC900084250[1].wmf" id="129" name="Google Shape;129;p16"/>
          <p:cNvPicPr preferRelativeResize="0"/>
          <p:nvPr/>
        </p:nvPicPr>
        <p:blipFill rotWithShape="1">
          <a:blip r:embed="rId5">
            <a:alphaModFix/>
          </a:blip>
          <a:srcRect b="0" l="0" r="0" t="0"/>
          <a:stretch/>
        </p:blipFill>
        <p:spPr>
          <a:xfrm>
            <a:off x="5953125" y="228600"/>
            <a:ext cx="3190873" cy="1968500"/>
          </a:xfrm>
          <a:prstGeom prst="rect">
            <a:avLst/>
          </a:prstGeom>
          <a:noFill/>
          <a:ln>
            <a:noFill/>
          </a:ln>
        </p:spPr>
      </p:pic>
      <p:pic>
        <p:nvPicPr>
          <p:cNvPr descr="C:\Documents and Settings\akirkwood\Local Settings\Temporary Internet Files\Content.IE5\XHB6SAD4\MM900236376[1].gif" id="130" name="Google Shape;130;p16"/>
          <p:cNvPicPr preferRelativeResize="0"/>
          <p:nvPr/>
        </p:nvPicPr>
        <p:blipFill rotWithShape="1">
          <a:blip r:embed="rId6">
            <a:alphaModFix/>
          </a:blip>
          <a:srcRect b="0" l="0" r="0" t="0"/>
          <a:stretch/>
        </p:blipFill>
        <p:spPr>
          <a:xfrm>
            <a:off x="838200" y="0"/>
            <a:ext cx="3054350" cy="1704974"/>
          </a:xfrm>
          <a:prstGeom prst="rect">
            <a:avLst/>
          </a:prstGeom>
          <a:noFill/>
          <a:ln>
            <a:noFill/>
          </a:ln>
        </p:spPr>
      </p:pic>
      <p:pic>
        <p:nvPicPr>
          <p:cNvPr descr="G:\Biology\6 Cell Energy\Respiration_img_assist_custom-250x225.gif" id="131" name="Google Shape;131;p16"/>
          <p:cNvPicPr preferRelativeResize="0"/>
          <p:nvPr/>
        </p:nvPicPr>
        <p:blipFill rotWithShape="1">
          <a:blip r:embed="rId7">
            <a:alphaModFix/>
          </a:blip>
          <a:srcRect b="0" l="0" r="0" t="0"/>
          <a:stretch/>
        </p:blipFill>
        <p:spPr>
          <a:xfrm>
            <a:off x="2971800" y="3200400"/>
            <a:ext cx="2878137" cy="2590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17"/>
          <p:cNvSpPr txBox="1"/>
          <p:nvPr>
            <p:ph type="title"/>
          </p:nvPr>
        </p:nvSpPr>
        <p:spPr>
          <a:xfrm>
            <a:off x="457200" y="-381000"/>
            <a:ext cx="8229600" cy="1143000"/>
          </a:xfrm>
          <a:prstGeom prst="rect">
            <a:avLst/>
          </a:prstGeom>
          <a:noFill/>
          <a:ln>
            <a:noFill/>
          </a:ln>
        </p:spPr>
        <p:txBody>
          <a:bodyPr anchorCtr="0" anchor="b" bIns="91425" lIns="91425" spcFirstLastPara="1" rIns="91425" wrap="square" tIns="45700">
            <a:noAutofit/>
          </a:bodyPr>
          <a:lstStyle/>
          <a:p>
            <a:pPr indent="0" lvl="0" marL="0" marR="0" rtl="0" algn="l">
              <a:lnSpc>
                <a:spcPct val="100000"/>
              </a:lnSpc>
              <a:spcBef>
                <a:spcPts val="0"/>
              </a:spcBef>
              <a:spcAft>
                <a:spcPts val="0"/>
              </a:spcAft>
              <a:buClr>
                <a:schemeClr val="dk2"/>
              </a:buClr>
              <a:buSzPts val="1000"/>
              <a:buFont typeface="Source Sans Pro"/>
              <a:buNone/>
            </a:pPr>
            <a:r>
              <a:rPr b="1" i="0" lang="en-US" sz="4000" u="none" cap="none" strike="noStrike">
                <a:solidFill>
                  <a:schemeClr val="dk2"/>
                </a:solidFill>
                <a:latin typeface="Source Sans Pro"/>
                <a:ea typeface="Source Sans Pro"/>
                <a:cs typeface="Source Sans Pro"/>
                <a:sym typeface="Source Sans Pro"/>
              </a:rPr>
              <a:t>Cellular Respiration</a:t>
            </a:r>
            <a:endParaRPr/>
          </a:p>
        </p:txBody>
      </p:sp>
      <p:sp>
        <p:nvSpPr>
          <p:cNvPr id="137" name="Google Shape;137;p17"/>
          <p:cNvSpPr txBox="1"/>
          <p:nvPr>
            <p:ph idx="1" type="body"/>
          </p:nvPr>
        </p:nvSpPr>
        <p:spPr>
          <a:xfrm>
            <a:off x="0" y="990600"/>
            <a:ext cx="9144000" cy="1600198"/>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chemeClr val="accent1"/>
              </a:buClr>
              <a:buSzPts val="2040"/>
              <a:buFont typeface="Source Sans Pro"/>
              <a:buAutoNum type="arabicPeriod"/>
            </a:pPr>
            <a:r>
              <a:rPr b="1" i="0" lang="en-US" sz="2400" u="none" cap="none" strike="noStrike">
                <a:solidFill>
                  <a:schemeClr val="dk1"/>
                </a:solidFill>
                <a:latin typeface="Libre Baskerville"/>
                <a:ea typeface="Libre Baskerville"/>
                <a:cs typeface="Libre Baskerville"/>
                <a:sym typeface="Libre Baskerville"/>
              </a:rPr>
              <a:t>Definition – </a:t>
            </a:r>
            <a:endParaRPr/>
          </a:p>
          <a:p>
            <a:pPr indent="-457200" lvl="0" marL="457200" marR="0" rtl="0" algn="l">
              <a:lnSpc>
                <a:spcPct val="100000"/>
              </a:lnSpc>
              <a:spcBef>
                <a:spcPts val="500"/>
              </a:spcBef>
              <a:spcAft>
                <a:spcPts val="0"/>
              </a:spcAft>
              <a:buClr>
                <a:schemeClr val="accent1"/>
              </a:buClr>
              <a:buSzPts val="225"/>
              <a:buFont typeface="Noto Sans Symbols"/>
              <a:buNone/>
            </a:pPr>
            <a:r>
              <a:t/>
            </a:r>
            <a:endParaRPr b="0" i="0" sz="900" u="none" cap="none" strike="noStrike">
              <a:solidFill>
                <a:schemeClr val="dk1"/>
              </a:solidFill>
              <a:latin typeface="Libre Baskerville"/>
              <a:ea typeface="Libre Baskerville"/>
              <a:cs typeface="Libre Baskerville"/>
              <a:sym typeface="Libre Baskerville"/>
            </a:endParaRPr>
          </a:p>
          <a:p>
            <a:pPr indent="-230187" lvl="1" marL="547687" marR="0" rtl="0" algn="l">
              <a:lnSpc>
                <a:spcPct val="100000"/>
              </a:lnSpc>
              <a:spcBef>
                <a:spcPts val="300"/>
              </a:spcBef>
              <a:spcAft>
                <a:spcPts val="0"/>
              </a:spcAft>
              <a:buClr>
                <a:schemeClr val="accent2"/>
              </a:buClr>
              <a:buSzPts val="500"/>
              <a:buFont typeface="Noto Sans Symbols"/>
              <a:buNone/>
            </a:pPr>
            <a:r>
              <a:t/>
            </a:r>
            <a:endParaRPr b="1" i="0" sz="2000" u="none" cap="none" strike="noStrike">
              <a:solidFill>
                <a:schemeClr val="dk1"/>
              </a:solidFill>
              <a:latin typeface="Libre Baskerville"/>
              <a:ea typeface="Libre Baskerville"/>
              <a:cs typeface="Libre Baskerville"/>
              <a:sym typeface="Libre Baskerville"/>
            </a:endParaRPr>
          </a:p>
          <a:p>
            <a:pPr indent="-230187" lvl="1" marL="547687" marR="0" rtl="0" algn="l">
              <a:lnSpc>
                <a:spcPct val="100000"/>
              </a:lnSpc>
              <a:spcBef>
                <a:spcPts val="300"/>
              </a:spcBef>
              <a:spcAft>
                <a:spcPts val="0"/>
              </a:spcAft>
              <a:buClr>
                <a:schemeClr val="accent2"/>
              </a:buClr>
              <a:buSzPts val="2040"/>
              <a:buFont typeface="Noto Sans Symbols"/>
              <a:buChar char="●"/>
            </a:pPr>
            <a:r>
              <a:rPr b="1" i="0" lang="en-US" sz="2400" u="none" cap="none" strike="noStrike">
                <a:solidFill>
                  <a:schemeClr val="dk1"/>
                </a:solidFill>
                <a:latin typeface="Libre Baskerville"/>
                <a:ea typeface="Libre Baskerville"/>
                <a:cs typeface="Libre Baskerville"/>
                <a:sym typeface="Libre Baskerville"/>
              </a:rPr>
              <a:t>Analogy:       glucose is like a                , ATP is like</a:t>
            </a:r>
            <a:endParaRPr/>
          </a:p>
          <a:p>
            <a:pPr indent="-457200" lvl="0" marL="457200" marR="0" rtl="0" algn="l">
              <a:lnSpc>
                <a:spcPct val="100000"/>
              </a:lnSpc>
              <a:spcBef>
                <a:spcPts val="500"/>
              </a:spcBef>
              <a:spcAft>
                <a:spcPts val="0"/>
              </a:spcAft>
              <a:buClr>
                <a:schemeClr val="accent1"/>
              </a:buClr>
              <a:buSzPts val="600"/>
              <a:buFont typeface="Noto Sans Symbols"/>
              <a:buNone/>
            </a:pPr>
            <a:r>
              <a:t/>
            </a:r>
            <a:endParaRPr b="0" i="0" sz="24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75"/>
              </a:spcBef>
              <a:spcAft>
                <a:spcPts val="0"/>
              </a:spcAft>
              <a:buClr>
                <a:schemeClr val="accent1"/>
              </a:buClr>
              <a:buSzPts val="600"/>
              <a:buFont typeface="Noto Sans Symbols"/>
              <a:buNone/>
            </a:pPr>
            <a:r>
              <a:t/>
            </a:r>
            <a:endParaRPr b="0" i="0" sz="2400" u="none" cap="none" strike="noStrike">
              <a:solidFill>
                <a:schemeClr val="dk1"/>
              </a:solidFill>
              <a:latin typeface="Libre Baskerville"/>
              <a:ea typeface="Libre Baskerville"/>
              <a:cs typeface="Libre Baskerville"/>
              <a:sym typeface="Libre Baskerville"/>
            </a:endParaRPr>
          </a:p>
        </p:txBody>
      </p:sp>
      <p:sp>
        <p:nvSpPr>
          <p:cNvPr id="138" name="Google Shape;138;p17"/>
          <p:cNvSpPr txBox="1"/>
          <p:nvPr/>
        </p:nvSpPr>
        <p:spPr>
          <a:xfrm>
            <a:off x="7315200" y="3276600"/>
            <a:ext cx="2057400" cy="91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sng" cap="none" strike="noStrike">
                <a:solidFill>
                  <a:schemeClr val="hlink"/>
                </a:solidFill>
                <a:latin typeface="Arial"/>
                <a:ea typeface="Arial"/>
                <a:cs typeface="Arial"/>
                <a:sym typeface="Arial"/>
                <a:hlinkClick r:id="rId3"/>
              </a:rPr>
              <a:t>Cellular Respiration Animation</a:t>
            </a:r>
            <a:endParaRPr/>
          </a:p>
        </p:txBody>
      </p:sp>
      <p:sp>
        <p:nvSpPr>
          <p:cNvPr id="139" name="Google Shape;139;p17"/>
          <p:cNvSpPr txBox="1"/>
          <p:nvPr/>
        </p:nvSpPr>
        <p:spPr>
          <a:xfrm>
            <a:off x="2667000" y="918300"/>
            <a:ext cx="6705599" cy="83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the process of converting chemical energy (glucose) into useable energy (ATP)</a:t>
            </a:r>
            <a:endParaRPr/>
          </a:p>
        </p:txBody>
      </p:sp>
      <p:sp>
        <p:nvSpPr>
          <p:cNvPr id="140" name="Google Shape;140;p17"/>
          <p:cNvSpPr txBox="1"/>
          <p:nvPr/>
        </p:nvSpPr>
        <p:spPr>
          <a:xfrm>
            <a:off x="5105950" y="1900675"/>
            <a:ext cx="1219199" cy="461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check</a:t>
            </a:r>
            <a:endParaRPr/>
          </a:p>
        </p:txBody>
      </p:sp>
      <p:sp>
        <p:nvSpPr>
          <p:cNvPr id="141" name="Google Shape;141;p17"/>
          <p:cNvSpPr txBox="1"/>
          <p:nvPr/>
        </p:nvSpPr>
        <p:spPr>
          <a:xfrm>
            <a:off x="7734300" y="2281650"/>
            <a:ext cx="1219199" cy="461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cash</a:t>
            </a:r>
            <a:endParaRPr/>
          </a:p>
        </p:txBody>
      </p:sp>
      <p:pic>
        <p:nvPicPr>
          <p:cNvPr descr="G:\Biology\6 Cell Energy\aerobic resp.jpg" id="142" name="Google Shape;142;p17"/>
          <p:cNvPicPr preferRelativeResize="0"/>
          <p:nvPr/>
        </p:nvPicPr>
        <p:blipFill rotWithShape="1">
          <a:blip r:embed="rId4">
            <a:alphaModFix/>
          </a:blip>
          <a:srcRect b="2692" l="4689" r="4689" t="2693"/>
          <a:stretch/>
        </p:blipFill>
        <p:spPr>
          <a:xfrm>
            <a:off x="2667000" y="2514600"/>
            <a:ext cx="3048000" cy="4286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500"/>
                                        <p:tgtEl>
                                          <p:spTgt spid="13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500"/>
                                        <p:tgtEl>
                                          <p:spTgt spid="14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500"/>
                                        <p:tgtEl>
                                          <p:spTgt spid="14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8"/>
          <p:cNvSpPr txBox="1"/>
          <p:nvPr>
            <p:ph idx="1" type="body"/>
          </p:nvPr>
        </p:nvSpPr>
        <p:spPr>
          <a:xfrm>
            <a:off x="0" y="990600"/>
            <a:ext cx="8915400" cy="2209799"/>
          </a:xfrm>
          <a:prstGeom prst="rect">
            <a:avLst/>
          </a:prstGeom>
          <a:noFill/>
          <a:ln>
            <a:noFill/>
          </a:ln>
        </p:spPr>
        <p:txBody>
          <a:bodyPr anchorCtr="0" anchor="t" bIns="45700" lIns="91425" spcFirstLastPara="1" rIns="91425" wrap="square" tIns="45700">
            <a:noAutofit/>
          </a:bodyPr>
          <a:lstStyle/>
          <a:p>
            <a:pPr indent="-341312" lvl="0" marL="341312" marR="0" rtl="0" algn="l">
              <a:lnSpc>
                <a:spcPct val="100000"/>
              </a:lnSpc>
              <a:spcBef>
                <a:spcPts val="0"/>
              </a:spcBef>
              <a:spcAft>
                <a:spcPts val="0"/>
              </a:spcAft>
              <a:buClr>
                <a:schemeClr val="accent1"/>
              </a:buClr>
              <a:buSzPts val="2040"/>
              <a:buFont typeface="Source Sans Pro"/>
              <a:buAutoNum type="arabicPeriod" startAt="2"/>
            </a:pPr>
            <a:r>
              <a:rPr b="1" i="0" lang="en-US" sz="2400" u="none" cap="none" strike="noStrike">
                <a:solidFill>
                  <a:schemeClr val="dk1"/>
                </a:solidFill>
                <a:latin typeface="Libre Baskerville"/>
                <a:ea typeface="Libre Baskerville"/>
                <a:cs typeface="Libre Baskerville"/>
                <a:sym typeface="Libre Baskerville"/>
              </a:rPr>
              <a:t>Location:</a:t>
            </a:r>
            <a:endParaRPr/>
          </a:p>
          <a:p>
            <a:pPr indent="-230187" lvl="1" marL="547687" marR="0" rtl="0" algn="l">
              <a:lnSpc>
                <a:spcPct val="100000"/>
              </a:lnSpc>
              <a:spcBef>
                <a:spcPts val="300"/>
              </a:spcBef>
              <a:spcAft>
                <a:spcPts val="0"/>
              </a:spcAft>
              <a:buClr>
                <a:schemeClr val="accent2"/>
              </a:buClr>
              <a:buSzPts val="600"/>
              <a:buFont typeface="Noto Sans Symbols"/>
              <a:buNone/>
            </a:pPr>
            <a:r>
              <a:rPr b="0" i="0" lang="en-US" sz="2400" u="none" cap="none" strike="noStrike">
                <a:solidFill>
                  <a:schemeClr val="dk1"/>
                </a:solidFill>
                <a:latin typeface="Libre Baskerville"/>
                <a:ea typeface="Libre Baskerville"/>
                <a:cs typeface="Libre Baskerville"/>
                <a:sym typeface="Libre Baskerville"/>
              </a:rPr>
              <a:t>	Notice the highly folded inner membrane.  These folds increase the amount of                                         so lots of ATP can be made.</a:t>
            </a:r>
            <a:endParaRPr/>
          </a:p>
          <a:p>
            <a:pPr indent="-341312" lvl="0" marL="341312" marR="0" rtl="0" algn="l">
              <a:lnSpc>
                <a:spcPct val="100000"/>
              </a:lnSpc>
              <a:spcBef>
                <a:spcPts val="500"/>
              </a:spcBef>
              <a:spcAft>
                <a:spcPts val="0"/>
              </a:spcAft>
              <a:buClr>
                <a:schemeClr val="accent1"/>
              </a:buClr>
              <a:buSzPts val="350"/>
              <a:buFont typeface="Noto Sans Symbols"/>
              <a:buNone/>
            </a:pPr>
            <a:r>
              <a:t/>
            </a:r>
            <a:endParaRPr b="0" i="0" sz="1400" u="none" cap="none" strike="noStrike">
              <a:solidFill>
                <a:schemeClr val="dk1"/>
              </a:solidFill>
              <a:latin typeface="Libre Baskerville"/>
              <a:ea typeface="Libre Baskerville"/>
              <a:cs typeface="Libre Baskerville"/>
              <a:sym typeface="Libre Baskerville"/>
            </a:endParaRPr>
          </a:p>
          <a:p>
            <a:pPr indent="-341312" lvl="0" marL="341312" marR="0" rtl="0" algn="l">
              <a:lnSpc>
                <a:spcPct val="100000"/>
              </a:lnSpc>
              <a:spcBef>
                <a:spcPts val="500"/>
              </a:spcBef>
              <a:spcAft>
                <a:spcPts val="0"/>
              </a:spcAft>
              <a:buClr>
                <a:schemeClr val="accent1"/>
              </a:buClr>
              <a:buSzPts val="2380"/>
              <a:buFont typeface="Source Sans Pro"/>
              <a:buAutoNum type="arabicPeriod" startAt="2"/>
            </a:pPr>
            <a:r>
              <a:rPr b="1" i="0" lang="en-US" sz="2800" u="none" cap="none" strike="noStrike">
                <a:solidFill>
                  <a:schemeClr val="dk1"/>
                </a:solidFill>
                <a:latin typeface="Libre Baskerville"/>
                <a:ea typeface="Libre Baskerville"/>
                <a:cs typeface="Libre Baskerville"/>
                <a:sym typeface="Libre Baskerville"/>
              </a:rPr>
              <a:t>Factors Affecting Respiration:</a:t>
            </a:r>
            <a:endParaRPr/>
          </a:p>
          <a:p>
            <a:pPr indent="-273050" lvl="0" marL="273050" marR="0" rtl="0" algn="l">
              <a:lnSpc>
                <a:spcPct val="100000"/>
              </a:lnSpc>
              <a:spcBef>
                <a:spcPts val="575"/>
              </a:spcBef>
              <a:spcAft>
                <a:spcPts val="0"/>
              </a:spcAft>
              <a:buClr>
                <a:schemeClr val="accent1"/>
              </a:buClr>
              <a:buSzPts val="700"/>
              <a:buFont typeface="Noto Sans Symbols"/>
              <a:buNone/>
            </a:pPr>
            <a:r>
              <a:t/>
            </a:r>
            <a:endParaRPr b="0" i="0" sz="2800" u="none" cap="none" strike="noStrike">
              <a:solidFill>
                <a:schemeClr val="dk1"/>
              </a:solidFill>
              <a:latin typeface="Libre Baskerville"/>
              <a:ea typeface="Libre Baskerville"/>
              <a:cs typeface="Libre Baskerville"/>
              <a:sym typeface="Libre Baskerville"/>
            </a:endParaRPr>
          </a:p>
        </p:txBody>
      </p:sp>
      <p:pic>
        <p:nvPicPr>
          <p:cNvPr descr="G:\Biology\6 Cell Energy\mito cr.jpg" id="148" name="Google Shape;148;p18"/>
          <p:cNvPicPr preferRelativeResize="0"/>
          <p:nvPr/>
        </p:nvPicPr>
        <p:blipFill rotWithShape="1">
          <a:blip r:embed="rId3">
            <a:alphaModFix/>
          </a:blip>
          <a:srcRect b="0" l="0" r="0" t="0"/>
          <a:stretch/>
        </p:blipFill>
        <p:spPr>
          <a:xfrm>
            <a:off x="4975475" y="3387875"/>
            <a:ext cx="3809999" cy="2697300"/>
          </a:xfrm>
          <a:prstGeom prst="rect">
            <a:avLst/>
          </a:prstGeom>
          <a:noFill/>
          <a:ln>
            <a:noFill/>
          </a:ln>
        </p:spPr>
      </p:pic>
      <p:sp>
        <p:nvSpPr>
          <p:cNvPr id="149" name="Google Shape;149;p18"/>
          <p:cNvSpPr txBox="1"/>
          <p:nvPr/>
        </p:nvSpPr>
        <p:spPr>
          <a:xfrm>
            <a:off x="2213100" y="920062"/>
            <a:ext cx="2971799" cy="461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MITOCHONDRIA</a:t>
            </a:r>
            <a:endParaRPr/>
          </a:p>
        </p:txBody>
      </p:sp>
      <p:sp>
        <p:nvSpPr>
          <p:cNvPr id="150" name="Google Shape;150;p18"/>
          <p:cNvSpPr txBox="1"/>
          <p:nvPr/>
        </p:nvSpPr>
        <p:spPr>
          <a:xfrm>
            <a:off x="5184900" y="1716500"/>
            <a:ext cx="3120900" cy="461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SURFACE AREA</a:t>
            </a:r>
            <a:endParaRPr/>
          </a:p>
        </p:txBody>
      </p:sp>
      <p:sp>
        <p:nvSpPr>
          <p:cNvPr id="151" name="Google Shape;151;p18"/>
          <p:cNvSpPr txBox="1"/>
          <p:nvPr/>
        </p:nvSpPr>
        <p:spPr>
          <a:xfrm>
            <a:off x="860675" y="3508475"/>
            <a:ext cx="4114800" cy="1250999"/>
          </a:xfrm>
          <a:prstGeom prst="rect">
            <a:avLst/>
          </a:prstGeom>
          <a:noFill/>
          <a:ln>
            <a:noFill/>
          </a:ln>
        </p:spPr>
        <p:txBody>
          <a:bodyPr anchorCtr="0" anchor="t" bIns="45700" lIns="91425" spcFirstLastPara="1" rIns="91425" wrap="square" tIns="45700">
            <a:noAutofit/>
          </a:bodyPr>
          <a:lstStyle/>
          <a:p>
            <a:pPr indent="-152400" lvl="1" marL="547687" marR="0" rtl="0" algn="l">
              <a:lnSpc>
                <a:spcPct val="100000"/>
              </a:lnSpc>
              <a:spcBef>
                <a:spcPts val="0"/>
              </a:spcBef>
              <a:spcAft>
                <a:spcPts val="0"/>
              </a:spcAft>
              <a:buClr>
                <a:schemeClr val="dk1"/>
              </a:buClr>
              <a:buSzPts val="2400"/>
              <a:buFont typeface="Noto Sans Symbols"/>
              <a:buChar char="●"/>
            </a:pPr>
            <a:r>
              <a:rPr b="1" i="0" lang="en-US" sz="2400" u="sng" cap="none" strike="noStrike">
                <a:solidFill>
                  <a:schemeClr val="dk1"/>
                </a:solidFill>
                <a:latin typeface="Arial"/>
                <a:ea typeface="Arial"/>
                <a:cs typeface="Arial"/>
                <a:sym typeface="Arial"/>
              </a:rPr>
              <a:t>Amount of glucose</a:t>
            </a:r>
            <a:endParaRPr/>
          </a:p>
          <a:p>
            <a:pPr indent="-152400" lvl="1" marL="547687" marR="0" rtl="0" algn="l">
              <a:lnSpc>
                <a:spcPct val="100000"/>
              </a:lnSpc>
              <a:spcBef>
                <a:spcPts val="300"/>
              </a:spcBef>
              <a:spcAft>
                <a:spcPts val="0"/>
              </a:spcAft>
              <a:buClr>
                <a:schemeClr val="dk1"/>
              </a:buClr>
              <a:buSzPts val="2400"/>
              <a:buFont typeface="Noto Sans Symbols"/>
              <a:buChar char="●"/>
            </a:pPr>
            <a:r>
              <a:rPr b="1" i="0" lang="en-US" sz="2400" u="sng" cap="none" strike="noStrike">
                <a:solidFill>
                  <a:schemeClr val="dk1"/>
                </a:solidFill>
                <a:latin typeface="Arial"/>
                <a:ea typeface="Arial"/>
                <a:cs typeface="Arial"/>
                <a:sym typeface="Arial"/>
              </a:rPr>
              <a:t>Amount of oxygen</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500"/>
                                        <p:tgtEl>
                                          <p:spTgt spid="14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500"/>
                                        <p:tgtEl>
                                          <p:spTgt spid="1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500"/>
                                        <p:tgtEl>
                                          <p:spTgt spid="15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19"/>
          <p:cNvSpPr txBox="1"/>
          <p:nvPr>
            <p:ph idx="1" type="body"/>
          </p:nvPr>
        </p:nvSpPr>
        <p:spPr>
          <a:xfrm>
            <a:off x="228600" y="152400"/>
            <a:ext cx="8915400" cy="4419599"/>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chemeClr val="accent1"/>
              </a:buClr>
              <a:buSzPts val="2380"/>
              <a:buFont typeface="Noto Sans Symbols"/>
              <a:buAutoNum type="arabicPeriod" startAt="4"/>
            </a:pPr>
            <a:r>
              <a:rPr b="1" i="0" lang="en-US" sz="2800" u="none" cap="none" strike="noStrike">
                <a:solidFill>
                  <a:schemeClr val="dk1"/>
                </a:solidFill>
                <a:latin typeface="Libre Baskerville"/>
                <a:ea typeface="Libre Baskerville"/>
                <a:cs typeface="Libre Baskerville"/>
                <a:sym typeface="Libre Baskerville"/>
              </a:rPr>
              <a:t>2 Types Cellular Respiration:</a:t>
            </a:r>
            <a:br>
              <a:rPr b="1" i="0" lang="en-US" sz="2800" u="none" cap="none" strike="noStrike">
                <a:solidFill>
                  <a:schemeClr val="dk1"/>
                </a:solidFill>
                <a:latin typeface="Libre Baskerville"/>
                <a:ea typeface="Libre Baskerville"/>
                <a:cs typeface="Libre Baskerville"/>
                <a:sym typeface="Libre Baskerville"/>
              </a:rPr>
            </a:br>
            <a:endParaRPr/>
          </a:p>
          <a:p>
            <a:pPr indent="-522287" lvl="1" marL="788987" marR="0" rtl="0" algn="l">
              <a:lnSpc>
                <a:spcPct val="100000"/>
              </a:lnSpc>
              <a:spcBef>
                <a:spcPts val="300"/>
              </a:spcBef>
              <a:spcAft>
                <a:spcPts val="0"/>
              </a:spcAft>
              <a:buClr>
                <a:schemeClr val="accent2"/>
              </a:buClr>
              <a:buSzPts val="2040"/>
              <a:buFont typeface="Source Sans Pro"/>
              <a:buAutoNum type="alphaLcPeriod"/>
            </a:pPr>
            <a:r>
              <a:rPr b="1" i="0" lang="en-US" sz="2400" u="none" cap="none" strike="noStrike">
                <a:solidFill>
                  <a:schemeClr val="dk1"/>
                </a:solidFill>
                <a:latin typeface="Libre Baskerville"/>
                <a:ea typeface="Libre Baskerville"/>
                <a:cs typeface="Libre Baskerville"/>
                <a:sym typeface="Libre Baskerville"/>
              </a:rPr>
              <a:t>(Best Option)  ____________________________ Respiration</a:t>
            </a:r>
            <a:endParaRPr/>
          </a:p>
          <a:p>
            <a:pPr indent="-522287" lvl="1" marL="788987" marR="0" rtl="0" algn="l">
              <a:lnSpc>
                <a:spcPct val="100000"/>
              </a:lnSpc>
              <a:spcBef>
                <a:spcPts val="300"/>
              </a:spcBef>
              <a:spcAft>
                <a:spcPts val="0"/>
              </a:spcAft>
              <a:buClr>
                <a:schemeClr val="accent2"/>
              </a:buClr>
              <a:buSzPts val="600"/>
              <a:buFont typeface="Source Sans Pro"/>
              <a:buNone/>
            </a:pPr>
            <a:r>
              <a:t/>
            </a:r>
            <a:endParaRPr b="0" i="0" sz="2400" u="none" cap="none" strike="noStrike">
              <a:solidFill>
                <a:schemeClr val="dk1"/>
              </a:solidFill>
              <a:latin typeface="Libre Baskerville"/>
              <a:ea typeface="Libre Baskerville"/>
              <a:cs typeface="Libre Baskerville"/>
              <a:sym typeface="Libre Baskerville"/>
            </a:endParaRPr>
          </a:p>
          <a:p>
            <a:pPr indent="-238125" lvl="2" marL="822325" marR="0" rtl="0" algn="l">
              <a:lnSpc>
                <a:spcPct val="100000"/>
              </a:lnSpc>
              <a:spcBef>
                <a:spcPts val="300"/>
              </a:spcBef>
              <a:spcAft>
                <a:spcPts val="0"/>
              </a:spcAft>
              <a:buClr>
                <a:srgbClr val="E6B1AB"/>
              </a:buClr>
              <a:buSzPts val="1700"/>
              <a:buFont typeface="Noto Sans Symbols"/>
              <a:buChar char="●"/>
            </a:pPr>
            <a:r>
              <a:rPr b="0" i="0" lang="en-US" sz="2000" u="none" cap="none" strike="noStrike">
                <a:solidFill>
                  <a:schemeClr val="dk1"/>
                </a:solidFill>
                <a:latin typeface="Libre Baskerville"/>
                <a:ea typeface="Libre Baskerville"/>
                <a:cs typeface="Libre Baskerville"/>
                <a:sym typeface="Libre Baskerville"/>
              </a:rPr>
              <a:t>If ___________________ is present, the cell may continue ATP production by going through </a:t>
            </a:r>
            <a:r>
              <a:rPr b="1" i="0" lang="en-US" sz="2000" u="none" cap="none" strike="noStrike">
                <a:solidFill>
                  <a:schemeClr val="dk1"/>
                </a:solidFill>
                <a:latin typeface="Libre Baskerville"/>
                <a:ea typeface="Libre Baskerville"/>
                <a:cs typeface="Libre Baskerville"/>
                <a:sym typeface="Libre Baskerville"/>
              </a:rPr>
              <a:t>aerobic</a:t>
            </a:r>
            <a:r>
              <a:rPr b="0" i="0" lang="en-US" sz="2000" u="none" cap="none" strike="noStrike">
                <a:solidFill>
                  <a:schemeClr val="dk1"/>
                </a:solidFill>
                <a:latin typeface="Libre Baskerville"/>
                <a:ea typeface="Libre Baskerville"/>
                <a:cs typeface="Libre Baskerville"/>
                <a:sym typeface="Libre Baskerville"/>
              </a:rPr>
              <a:t> respiration.  Aerobic Respiration is most commonly used and preferred because much more ATP can be produced.</a:t>
            </a:r>
            <a:endParaRPr/>
          </a:p>
          <a:p>
            <a:pPr indent="-514350" lvl="0" marL="514350" marR="0" rtl="0" algn="l">
              <a:lnSpc>
                <a:spcPct val="100000"/>
              </a:lnSpc>
              <a:spcBef>
                <a:spcPts val="500"/>
              </a:spcBef>
              <a:spcAft>
                <a:spcPts val="0"/>
              </a:spcAft>
              <a:buClr>
                <a:schemeClr val="accent1"/>
              </a:buClr>
              <a:buSzPts val="700"/>
              <a:buFont typeface="Noto Sans Symbols"/>
              <a:buNone/>
            </a:pPr>
            <a:r>
              <a:t/>
            </a:r>
            <a:endParaRPr b="0" i="0" sz="2800" u="none" cap="none" strike="noStrike">
              <a:solidFill>
                <a:schemeClr val="dk1"/>
              </a:solidFill>
              <a:latin typeface="Libre Baskerville"/>
              <a:ea typeface="Libre Baskerville"/>
              <a:cs typeface="Libre Baskerville"/>
              <a:sym typeface="Libre Baskerville"/>
            </a:endParaRPr>
          </a:p>
          <a:p>
            <a:pPr indent="-514350" lvl="0" marL="514350" marR="0" rtl="0" algn="l">
              <a:lnSpc>
                <a:spcPct val="100000"/>
              </a:lnSpc>
              <a:spcBef>
                <a:spcPts val="500"/>
              </a:spcBef>
              <a:spcAft>
                <a:spcPts val="0"/>
              </a:spcAft>
              <a:buClr>
                <a:schemeClr val="accent1"/>
              </a:buClr>
              <a:buSzPts val="700"/>
              <a:buFont typeface="Noto Sans Symbols"/>
              <a:buNone/>
            </a:pPr>
            <a:r>
              <a:rPr b="0" i="0" lang="en-US" sz="2800" u="none" cap="none" strike="noStrike">
                <a:solidFill>
                  <a:schemeClr val="dk1"/>
                </a:solidFill>
                <a:latin typeface="Libre Baskerville"/>
                <a:ea typeface="Libre Baskerville"/>
                <a:cs typeface="Libre Baskerville"/>
                <a:sym typeface="Libre Baskerville"/>
              </a:rPr>
              <a:t>The equation for aerobic respiration is:  </a:t>
            </a:r>
            <a:r>
              <a:rPr b="0" baseline="30000" i="0" lang="en-US" sz="2800" u="none" cap="none" strike="noStrike">
                <a:solidFill>
                  <a:schemeClr val="dk1"/>
                </a:solidFill>
                <a:latin typeface="Libre Baskerville"/>
                <a:ea typeface="Libre Baskerville"/>
                <a:cs typeface="Libre Baskerville"/>
                <a:sym typeface="Libre Baskerville"/>
              </a:rPr>
              <a:t>			</a:t>
            </a:r>
            <a:endParaRPr/>
          </a:p>
          <a:p>
            <a:pPr indent="-514350" lvl="0" marL="514350" marR="0" rtl="0" algn="l">
              <a:lnSpc>
                <a:spcPct val="100000"/>
              </a:lnSpc>
              <a:spcBef>
                <a:spcPts val="500"/>
              </a:spcBef>
              <a:spcAft>
                <a:spcPts val="0"/>
              </a:spcAft>
              <a:buClr>
                <a:schemeClr val="accent1"/>
              </a:buClr>
              <a:buSzPts val="700"/>
              <a:buFont typeface="Noto Sans Symbols"/>
              <a:buNone/>
            </a:pPr>
            <a:r>
              <a:rPr b="1" i="0" lang="en-US" sz="2800" u="none" cap="none" strike="noStrike">
                <a:solidFill>
                  <a:schemeClr val="dk1"/>
                </a:solidFill>
                <a:latin typeface="Libre Baskerville"/>
                <a:ea typeface="Libre Baskerville"/>
                <a:cs typeface="Libre Baskerville"/>
                <a:sym typeface="Libre Baskerville"/>
              </a:rPr>
              <a:t>_________ + _________ → ________ + _______ + ___ATP</a:t>
            </a:r>
            <a:endParaRPr/>
          </a:p>
          <a:p>
            <a:pPr indent="-273050" lvl="0" marL="273050" marR="0" rtl="0" algn="l">
              <a:lnSpc>
                <a:spcPct val="100000"/>
              </a:lnSpc>
              <a:spcBef>
                <a:spcPts val="575"/>
              </a:spcBef>
              <a:spcAft>
                <a:spcPts val="0"/>
              </a:spcAft>
              <a:buClr>
                <a:schemeClr val="accent1"/>
              </a:buClr>
              <a:buSzPts val="700"/>
              <a:buFont typeface="Noto Sans Symbols"/>
              <a:buNone/>
            </a:pPr>
            <a:r>
              <a:t/>
            </a:r>
            <a:endParaRPr b="0" i="0" sz="2800" u="none" cap="none" strike="noStrike">
              <a:solidFill>
                <a:schemeClr val="dk1"/>
              </a:solidFill>
              <a:latin typeface="Libre Baskerville"/>
              <a:ea typeface="Libre Baskerville"/>
              <a:cs typeface="Libre Baskerville"/>
              <a:sym typeface="Libre Baskerville"/>
            </a:endParaRPr>
          </a:p>
        </p:txBody>
      </p:sp>
      <p:sp>
        <p:nvSpPr>
          <p:cNvPr id="157" name="Google Shape;157;p19"/>
          <p:cNvSpPr txBox="1"/>
          <p:nvPr/>
        </p:nvSpPr>
        <p:spPr>
          <a:xfrm>
            <a:off x="2971800" y="1391325"/>
            <a:ext cx="3429000" cy="461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AEROBIC</a:t>
            </a:r>
            <a:endParaRPr/>
          </a:p>
        </p:txBody>
      </p:sp>
      <p:sp>
        <p:nvSpPr>
          <p:cNvPr id="158" name="Google Shape;158;p19"/>
          <p:cNvSpPr txBox="1"/>
          <p:nvPr/>
        </p:nvSpPr>
        <p:spPr>
          <a:xfrm>
            <a:off x="2183500" y="2443325"/>
            <a:ext cx="1752600" cy="461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sng" cap="none" strike="noStrike">
                <a:solidFill>
                  <a:schemeClr val="dk1"/>
                </a:solidFill>
                <a:latin typeface="Arial"/>
                <a:ea typeface="Arial"/>
                <a:cs typeface="Arial"/>
                <a:sym typeface="Arial"/>
              </a:rPr>
              <a:t>OXYGEN</a:t>
            </a:r>
            <a:endParaRPr/>
          </a:p>
        </p:txBody>
      </p:sp>
      <p:sp>
        <p:nvSpPr>
          <p:cNvPr id="159" name="Google Shape;159;p19"/>
          <p:cNvSpPr txBox="1"/>
          <p:nvPr/>
        </p:nvSpPr>
        <p:spPr>
          <a:xfrm>
            <a:off x="419100" y="4670675"/>
            <a:ext cx="8305799" cy="9701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1" i="0" lang="en-US" sz="2400" u="none" cap="none" strike="noStrike">
                <a:solidFill>
                  <a:schemeClr val="dk1"/>
                </a:solidFill>
                <a:latin typeface="Arial"/>
                <a:ea typeface="Arial"/>
                <a:cs typeface="Arial"/>
                <a:sym typeface="Arial"/>
              </a:rPr>
              <a:t>     C</a:t>
            </a:r>
            <a:r>
              <a:rPr b="1" baseline="-25000" i="0" lang="en-US" sz="2400" u="none" cap="none" strike="noStrike">
                <a:solidFill>
                  <a:schemeClr val="dk1"/>
                </a:solidFill>
                <a:latin typeface="Arial"/>
                <a:ea typeface="Arial"/>
                <a:cs typeface="Arial"/>
                <a:sym typeface="Arial"/>
              </a:rPr>
              <a:t>6</a:t>
            </a:r>
            <a:r>
              <a:rPr b="1" i="0" lang="en-US" sz="2400" u="none" cap="none" strike="noStrike">
                <a:solidFill>
                  <a:schemeClr val="dk1"/>
                </a:solidFill>
                <a:latin typeface="Arial"/>
                <a:ea typeface="Arial"/>
                <a:cs typeface="Arial"/>
                <a:sym typeface="Arial"/>
              </a:rPr>
              <a:t>H</a:t>
            </a:r>
            <a:r>
              <a:rPr b="1" baseline="-25000" i="0" lang="en-US" sz="2400" u="none" cap="none" strike="noStrike">
                <a:solidFill>
                  <a:schemeClr val="dk1"/>
                </a:solidFill>
                <a:latin typeface="Arial"/>
                <a:ea typeface="Arial"/>
                <a:cs typeface="Arial"/>
                <a:sym typeface="Arial"/>
              </a:rPr>
              <a:t>12</a:t>
            </a:r>
            <a:r>
              <a:rPr b="1" i="0" lang="en-US" sz="2400" u="none" cap="none" strike="noStrike">
                <a:solidFill>
                  <a:schemeClr val="dk1"/>
                </a:solidFill>
                <a:latin typeface="Arial"/>
                <a:ea typeface="Arial"/>
                <a:cs typeface="Arial"/>
                <a:sym typeface="Arial"/>
              </a:rPr>
              <a:t>O</a:t>
            </a:r>
            <a:r>
              <a:rPr b="1" baseline="-25000" i="0" lang="en-US" sz="2400" u="none" cap="none" strike="noStrike">
                <a:solidFill>
                  <a:schemeClr val="dk1"/>
                </a:solidFill>
                <a:latin typeface="Arial"/>
                <a:ea typeface="Arial"/>
                <a:cs typeface="Arial"/>
                <a:sym typeface="Arial"/>
              </a:rPr>
              <a:t>6</a:t>
            </a:r>
            <a:r>
              <a:rPr b="1" i="0" lang="en-US" sz="2400" u="none" cap="none" strike="noStrike">
                <a:solidFill>
                  <a:schemeClr val="dk1"/>
                </a:solidFill>
                <a:latin typeface="Arial"/>
                <a:ea typeface="Arial"/>
                <a:cs typeface="Arial"/>
                <a:sym typeface="Arial"/>
              </a:rPr>
              <a:t>                    O</a:t>
            </a:r>
            <a:r>
              <a:rPr b="1" baseline="-25000" i="0" lang="en-US" sz="2400" u="none" cap="none" strike="noStrike">
                <a:solidFill>
                  <a:schemeClr val="dk1"/>
                </a:solidFill>
                <a:latin typeface="Arial"/>
                <a:ea typeface="Arial"/>
                <a:cs typeface="Arial"/>
                <a:sym typeface="Arial"/>
              </a:rPr>
              <a:t>2</a:t>
            </a:r>
            <a:r>
              <a:rPr b="1" i="0" lang="en-US" sz="2400" u="none" cap="none" strike="noStrike">
                <a:solidFill>
                  <a:schemeClr val="dk1"/>
                </a:solidFill>
                <a:latin typeface="Arial"/>
                <a:ea typeface="Arial"/>
                <a:cs typeface="Arial"/>
                <a:sym typeface="Arial"/>
              </a:rPr>
              <a:t>                                  CO</a:t>
            </a:r>
            <a:r>
              <a:rPr b="1" baseline="-25000" i="0" lang="en-US" sz="2400" u="none" cap="none" strike="noStrike">
                <a:solidFill>
                  <a:schemeClr val="dk1"/>
                </a:solidFill>
                <a:latin typeface="Arial"/>
                <a:ea typeface="Arial"/>
                <a:cs typeface="Arial"/>
                <a:sym typeface="Arial"/>
              </a:rPr>
              <a:t>2</a:t>
            </a:r>
            <a:r>
              <a:rPr b="1" i="0" lang="en-US" sz="2400" u="none" cap="none" strike="noStrik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600"/>
              <a:buFont typeface="Arial"/>
              <a:buNone/>
            </a:pPr>
            <a:r>
              <a:rPr b="1" i="0" lang="en-US" sz="2400" u="none" cap="none" strike="noStrik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600"/>
              <a:buFont typeface="Arial"/>
              <a:buNone/>
            </a:pPr>
            <a:r>
              <a:rPr b="1" i="0" lang="en-US" sz="2400" u="none" cap="none" strike="noStrike">
                <a:solidFill>
                  <a:schemeClr val="dk1"/>
                </a:solidFill>
                <a:latin typeface="Arial"/>
                <a:ea typeface="Arial"/>
                <a:cs typeface="Arial"/>
                <a:sym typeface="Arial"/>
              </a:rPr>
              <a:t>            H</a:t>
            </a:r>
            <a:r>
              <a:rPr b="1" baseline="-25000" i="0" lang="en-US" sz="2400" u="none" cap="none" strike="noStrike">
                <a:solidFill>
                  <a:schemeClr val="dk1"/>
                </a:solidFill>
                <a:latin typeface="Arial"/>
                <a:ea typeface="Arial"/>
                <a:cs typeface="Arial"/>
                <a:sym typeface="Arial"/>
              </a:rPr>
              <a:t>2</a:t>
            </a:r>
            <a:r>
              <a:rPr b="1" i="0" lang="en-US" sz="2400" u="none" cap="none" strike="noStrike">
                <a:solidFill>
                  <a:schemeClr val="dk1"/>
                </a:solidFill>
                <a:latin typeface="Arial"/>
                <a:ea typeface="Arial"/>
                <a:cs typeface="Arial"/>
                <a:sym typeface="Arial"/>
              </a:rPr>
              <a:t>0               38</a:t>
            </a:r>
            <a:endParaRPr/>
          </a:p>
          <a:p>
            <a:pPr indent="0" lvl="0" marL="0" marR="0" rtl="0" algn="l">
              <a:lnSpc>
                <a:spcPct val="100000"/>
              </a:lnSpc>
              <a:spcBef>
                <a:spcPts val="0"/>
              </a:spcBef>
              <a:spcAft>
                <a:spcPts val="0"/>
              </a:spcAft>
              <a:buClr>
                <a:schemeClr val="dk1"/>
              </a:buClr>
              <a:buSzPts val="600"/>
              <a:buFont typeface="Arial"/>
              <a:buNone/>
            </a:pPr>
            <a:r>
              <a:rPr b="1" i="0" lang="en-US" sz="2400" u="none" cap="none" strike="noStrike">
                <a:solidFill>
                  <a:schemeClr val="dk1"/>
                </a:solidFill>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500"/>
                                        <p:tgtEl>
                                          <p:spTgt spid="1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500"/>
                                        <p:tgtEl>
                                          <p:spTgt spid="15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Equity">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Equity">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